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68" r:id="rId4"/>
    <p:sldId id="276" r:id="rId5"/>
    <p:sldId id="277" r:id="rId6"/>
    <p:sldId id="278" r:id="rId7"/>
    <p:sldId id="279" r:id="rId8"/>
    <p:sldId id="280" r:id="rId9"/>
    <p:sldId id="275" r:id="rId10"/>
    <p:sldId id="269" r:id="rId11"/>
    <p:sldId id="283" r:id="rId12"/>
    <p:sldId id="272" r:id="rId13"/>
    <p:sldId id="271" r:id="rId14"/>
    <p:sldId id="273" r:id="rId15"/>
    <p:sldId id="274" r:id="rId16"/>
    <p:sldId id="282" r:id="rId17"/>
    <p:sldId id="284" r:id="rId18"/>
    <p:sldId id="285" r:id="rId19"/>
    <p:sldId id="286" r:id="rId20"/>
    <p:sldId id="287" r:id="rId21"/>
    <p:sldId id="28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AC"/>
    <a:srgbClr val="FDED3B"/>
    <a:srgbClr val="0000FF"/>
    <a:srgbClr val="A6A659"/>
    <a:srgbClr val="FFA500"/>
    <a:srgbClr val="949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837CB-90D2-46D2-9B59-E1F1A2B6DF03}" v="63" dt="2025-05-14T15:03:17.004"/>
    <p1510:client id="{99E7DBB8-0B00-463F-B90F-88F2FF9D1B2C}" v="160" dt="2025-05-14T00:52:32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8" autoAdjust="0"/>
  </p:normalViewPr>
  <p:slideViewPr>
    <p:cSldViewPr snapToGrid="0">
      <p:cViewPr>
        <p:scale>
          <a:sx n="75" d="100"/>
          <a:sy n="75" d="100"/>
        </p:scale>
        <p:origin x="389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831837CB-90D2-46D2-9B59-E1F1A2B6DF03}"/>
    <pc:docChg chg="undo redo custSel addSld delSld modSld sldOrd">
      <pc:chgData name="Weifeng Xu" userId="e7aed605-a3dd-4d5a-a692-a87037af107b" providerId="ADAL" clId="{831837CB-90D2-46D2-9B59-E1F1A2B6DF03}" dt="2025-05-14T15:04:52.654" v="929" actId="20577"/>
      <pc:docMkLst>
        <pc:docMk/>
      </pc:docMkLst>
      <pc:sldChg chg="addSp delSp modSp mod">
        <pc:chgData name="Weifeng Xu" userId="e7aed605-a3dd-4d5a-a692-a87037af107b" providerId="ADAL" clId="{831837CB-90D2-46D2-9B59-E1F1A2B6DF03}" dt="2025-05-14T02:06:25.734" v="124" actId="478"/>
        <pc:sldMkLst>
          <pc:docMk/>
          <pc:sldMk cId="4229613289" sldId="256"/>
        </pc:sldMkLst>
        <pc:spChg chg="mod">
          <ac:chgData name="Weifeng Xu" userId="e7aed605-a3dd-4d5a-a692-a87037af107b" providerId="ADAL" clId="{831837CB-90D2-46D2-9B59-E1F1A2B6DF03}" dt="2025-05-14T01:47:34.306" v="1"/>
          <ac:spMkLst>
            <pc:docMk/>
            <pc:sldMk cId="4229613289" sldId="256"/>
            <ac:spMk id="2" creationId="{73048C73-D1CA-0BE8-0077-80ECB9E744B2}"/>
          </ac:spMkLst>
        </pc:spChg>
        <pc:spChg chg="del">
          <ac:chgData name="Weifeng Xu" userId="e7aed605-a3dd-4d5a-a692-a87037af107b" providerId="ADAL" clId="{831837CB-90D2-46D2-9B59-E1F1A2B6DF03}" dt="2025-05-14T01:47:20.030" v="0" actId="478"/>
          <ac:spMkLst>
            <pc:docMk/>
            <pc:sldMk cId="4229613289" sldId="256"/>
            <ac:spMk id="4" creationId="{0E7FD614-DCA2-75C0-53F6-C415142D475E}"/>
          </ac:spMkLst>
        </pc:spChg>
        <pc:spChg chg="add del mod">
          <ac:chgData name="Weifeng Xu" userId="e7aed605-a3dd-4d5a-a692-a87037af107b" providerId="ADAL" clId="{831837CB-90D2-46D2-9B59-E1F1A2B6DF03}" dt="2025-05-14T02:06:25.734" v="124" actId="478"/>
          <ac:spMkLst>
            <pc:docMk/>
            <pc:sldMk cId="4229613289" sldId="256"/>
            <ac:spMk id="6" creationId="{E1131E22-0D67-727E-FCC3-AF9878B0AB57}"/>
          </ac:spMkLst>
        </pc:spChg>
      </pc:sldChg>
      <pc:sldChg chg="del">
        <pc:chgData name="Weifeng Xu" userId="e7aed605-a3dd-4d5a-a692-a87037af107b" providerId="ADAL" clId="{831837CB-90D2-46D2-9B59-E1F1A2B6DF03}" dt="2025-05-14T01:47:44.818" v="2" actId="47"/>
        <pc:sldMkLst>
          <pc:docMk/>
          <pc:sldMk cId="2080425308" sldId="257"/>
        </pc:sldMkLst>
      </pc:sldChg>
      <pc:sldChg chg="add del">
        <pc:chgData name="Weifeng Xu" userId="e7aed605-a3dd-4d5a-a692-a87037af107b" providerId="ADAL" clId="{831837CB-90D2-46D2-9B59-E1F1A2B6DF03}" dt="2025-05-14T01:48:10.090" v="48" actId="47"/>
        <pc:sldMkLst>
          <pc:docMk/>
          <pc:sldMk cId="1414809203" sldId="259"/>
        </pc:sldMkLst>
      </pc:sldChg>
      <pc:sldChg chg="add del">
        <pc:chgData name="Weifeng Xu" userId="e7aed605-a3dd-4d5a-a692-a87037af107b" providerId="ADAL" clId="{831837CB-90D2-46D2-9B59-E1F1A2B6DF03}" dt="2025-05-14T01:48:13.990" v="56" actId="47"/>
        <pc:sldMkLst>
          <pc:docMk/>
          <pc:sldMk cId="2555509167" sldId="260"/>
        </pc:sldMkLst>
      </pc:sldChg>
      <pc:sldChg chg="del">
        <pc:chgData name="Weifeng Xu" userId="e7aed605-a3dd-4d5a-a692-a87037af107b" providerId="ADAL" clId="{831837CB-90D2-46D2-9B59-E1F1A2B6DF03}" dt="2025-05-14T01:47:44.977" v="3" actId="47"/>
        <pc:sldMkLst>
          <pc:docMk/>
          <pc:sldMk cId="108116971" sldId="261"/>
        </pc:sldMkLst>
      </pc:sldChg>
      <pc:sldChg chg="add del">
        <pc:chgData name="Weifeng Xu" userId="e7aed605-a3dd-4d5a-a692-a87037af107b" providerId="ADAL" clId="{831837CB-90D2-46D2-9B59-E1F1A2B6DF03}" dt="2025-05-14T01:48:10.247" v="49" actId="47"/>
        <pc:sldMkLst>
          <pc:docMk/>
          <pc:sldMk cId="541577434" sldId="263"/>
        </pc:sldMkLst>
      </pc:sldChg>
      <pc:sldChg chg="add del">
        <pc:chgData name="Weifeng Xu" userId="e7aed605-a3dd-4d5a-a692-a87037af107b" providerId="ADAL" clId="{831837CB-90D2-46D2-9B59-E1F1A2B6DF03}" dt="2025-05-14T01:48:11.009" v="51" actId="47"/>
        <pc:sldMkLst>
          <pc:docMk/>
          <pc:sldMk cId="4109817222" sldId="264"/>
        </pc:sldMkLst>
      </pc:sldChg>
      <pc:sldChg chg="add del">
        <pc:chgData name="Weifeng Xu" userId="e7aed605-a3dd-4d5a-a692-a87037af107b" providerId="ADAL" clId="{831837CB-90D2-46D2-9B59-E1F1A2B6DF03}" dt="2025-05-14T01:48:12.810" v="54" actId="47"/>
        <pc:sldMkLst>
          <pc:docMk/>
          <pc:sldMk cId="2460522592" sldId="265"/>
        </pc:sldMkLst>
      </pc:sldChg>
      <pc:sldChg chg="add del">
        <pc:chgData name="Weifeng Xu" userId="e7aed605-a3dd-4d5a-a692-a87037af107b" providerId="ADAL" clId="{831837CB-90D2-46D2-9B59-E1F1A2B6DF03}" dt="2025-05-14T01:48:13.431" v="55" actId="47"/>
        <pc:sldMkLst>
          <pc:docMk/>
          <pc:sldMk cId="4202676483" sldId="266"/>
        </pc:sldMkLst>
      </pc:sldChg>
      <pc:sldChg chg="add del">
        <pc:chgData name="Weifeng Xu" userId="e7aed605-a3dd-4d5a-a692-a87037af107b" providerId="ADAL" clId="{831837CB-90D2-46D2-9B59-E1F1A2B6DF03}" dt="2025-05-14T01:48:10.616" v="50" actId="47"/>
        <pc:sldMkLst>
          <pc:docMk/>
          <pc:sldMk cId="86561853" sldId="267"/>
        </pc:sldMkLst>
      </pc:sldChg>
      <pc:sldChg chg="delSp modSp add del mod modClrScheme chgLayout">
        <pc:chgData name="Weifeng Xu" userId="e7aed605-a3dd-4d5a-a692-a87037af107b" providerId="ADAL" clId="{831837CB-90D2-46D2-9B59-E1F1A2B6DF03}" dt="2025-05-14T01:49:48.231" v="72" actId="1076"/>
        <pc:sldMkLst>
          <pc:docMk/>
          <pc:sldMk cId="2452082469" sldId="268"/>
        </pc:sldMkLst>
        <pc:spChg chg="del mod">
          <ac:chgData name="Weifeng Xu" userId="e7aed605-a3dd-4d5a-a692-a87037af107b" providerId="ADAL" clId="{831837CB-90D2-46D2-9B59-E1F1A2B6DF03}" dt="2025-05-14T01:48:36.991" v="58" actId="700"/>
          <ac:spMkLst>
            <pc:docMk/>
            <pc:sldMk cId="2452082469" sldId="268"/>
            <ac:spMk id="2" creationId="{1ABBE55A-1CD0-9C9B-38B3-F5C7E86D2F08}"/>
          </ac:spMkLst>
        </pc:spChg>
        <pc:spChg chg="mod">
          <ac:chgData name="Weifeng Xu" userId="e7aed605-a3dd-4d5a-a692-a87037af107b" providerId="ADAL" clId="{831837CB-90D2-46D2-9B59-E1F1A2B6DF03}" dt="2025-05-14T01:49:13.490" v="64" actId="1076"/>
          <ac:spMkLst>
            <pc:docMk/>
            <pc:sldMk cId="2452082469" sldId="268"/>
            <ac:spMk id="5" creationId="{87F5DB91-84E4-D3B2-8033-6C5DAAD118EB}"/>
          </ac:spMkLst>
        </pc:spChg>
        <pc:spChg chg="mod">
          <ac:chgData name="Weifeng Xu" userId="e7aed605-a3dd-4d5a-a692-a87037af107b" providerId="ADAL" clId="{831837CB-90D2-46D2-9B59-E1F1A2B6DF03}" dt="2025-05-14T01:49:39.237" v="69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831837CB-90D2-46D2-9B59-E1F1A2B6DF03}" dt="2025-05-14T01:49:48.231" v="7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831837CB-90D2-46D2-9B59-E1F1A2B6DF03}" dt="2025-05-14T01:49:28.617" v="67" actId="14100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831837CB-90D2-46D2-9B59-E1F1A2B6DF03}" dt="2025-05-14T01:49:44.389" v="71" actId="1076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831837CB-90D2-46D2-9B59-E1F1A2B6DF03}" dt="2025-05-14T01:49:39.237" v="69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831837CB-90D2-46D2-9B59-E1F1A2B6DF03}" dt="2025-05-14T01:49:48.231" v="7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new del">
        <pc:chgData name="Weifeng Xu" userId="e7aed605-a3dd-4d5a-a692-a87037af107b" providerId="ADAL" clId="{831837CB-90D2-46D2-9B59-E1F1A2B6DF03}" dt="2025-05-14T01:58:17.092" v="86" actId="680"/>
        <pc:sldMkLst>
          <pc:docMk/>
          <pc:sldMk cId="813844148" sldId="269"/>
        </pc:sldMkLst>
      </pc:sldChg>
      <pc:sldChg chg="del">
        <pc:chgData name="Weifeng Xu" userId="e7aed605-a3dd-4d5a-a692-a87037af107b" providerId="ADAL" clId="{831837CB-90D2-46D2-9B59-E1F1A2B6DF03}" dt="2025-05-14T01:47:45.117" v="4" actId="47"/>
        <pc:sldMkLst>
          <pc:docMk/>
          <pc:sldMk cId="1533910329" sldId="269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02:26:46.766" v="146" actId="1076"/>
        <pc:sldMkLst>
          <pc:docMk/>
          <pc:sldMk cId="4194710683" sldId="269"/>
        </pc:sldMkLst>
        <pc:spChg chg="add mod ord">
          <ac:chgData name="Weifeng Xu" userId="e7aed605-a3dd-4d5a-a692-a87037af107b" providerId="ADAL" clId="{831837CB-90D2-46D2-9B59-E1F1A2B6DF03}" dt="2025-05-14T02:25:38.055" v="137" actId="20577"/>
          <ac:spMkLst>
            <pc:docMk/>
            <pc:sldMk cId="4194710683" sldId="269"/>
            <ac:spMk id="2" creationId="{40839CE2-F609-61D3-4CF3-CADF2B268551}"/>
          </ac:spMkLst>
        </pc:spChg>
        <pc:spChg chg="add del mod">
          <ac:chgData name="Weifeng Xu" userId="e7aed605-a3dd-4d5a-a692-a87037af107b" providerId="ADAL" clId="{831837CB-90D2-46D2-9B59-E1F1A2B6DF03}" dt="2025-05-14T02:25:16.688" v="129" actId="700"/>
          <ac:spMkLst>
            <pc:docMk/>
            <pc:sldMk cId="4194710683" sldId="269"/>
            <ac:spMk id="3" creationId="{BCACDD57-8D52-A3CC-D131-B748071EF288}"/>
          </ac:spMkLst>
        </pc:spChg>
        <pc:spChg chg="add mod">
          <ac:chgData name="Weifeng Xu" userId="e7aed605-a3dd-4d5a-a692-a87037af107b" providerId="ADAL" clId="{831837CB-90D2-46D2-9B59-E1F1A2B6DF03}" dt="2025-05-14T02:26:46.766" v="146" actId="1076"/>
          <ac:spMkLst>
            <pc:docMk/>
            <pc:sldMk cId="4194710683" sldId="269"/>
            <ac:spMk id="6" creationId="{01D181DB-70E7-FCFA-1C10-E86A1A0364C0}"/>
          </ac:spMkLst>
        </pc:spChg>
        <pc:picChg chg="add mod">
          <ac:chgData name="Weifeng Xu" userId="e7aed605-a3dd-4d5a-a692-a87037af107b" providerId="ADAL" clId="{831837CB-90D2-46D2-9B59-E1F1A2B6DF03}" dt="2025-05-14T02:26:20.603" v="138" actId="14100"/>
          <ac:picMkLst>
            <pc:docMk/>
            <pc:sldMk cId="4194710683" sldId="269"/>
            <ac:picMk id="4" creationId="{4ADDC3A3-27C0-9494-0E3D-05826AC19E28}"/>
          </ac:picMkLst>
        </pc:picChg>
      </pc:sldChg>
      <pc:sldChg chg="modSp new mod">
        <pc:chgData name="Weifeng Xu" userId="e7aed605-a3dd-4d5a-a692-a87037af107b" providerId="ADAL" clId="{831837CB-90D2-46D2-9B59-E1F1A2B6DF03}" dt="2025-05-14T14:46:27.847" v="649" actId="27636"/>
        <pc:sldMkLst>
          <pc:docMk/>
          <pc:sldMk cId="57326059" sldId="270"/>
        </pc:sldMkLst>
        <pc:spChg chg="mod">
          <ac:chgData name="Weifeng Xu" userId="e7aed605-a3dd-4d5a-a692-a87037af107b" providerId="ADAL" clId="{831837CB-90D2-46D2-9B59-E1F1A2B6DF03}" dt="2025-05-14T02:05:59.947" v="119" actId="20577"/>
          <ac:spMkLst>
            <pc:docMk/>
            <pc:sldMk cId="57326059" sldId="270"/>
            <ac:spMk id="2" creationId="{DAFDA8D1-09AB-DF32-4F51-74D6F1A18782}"/>
          </ac:spMkLst>
        </pc:spChg>
        <pc:spChg chg="mod">
          <ac:chgData name="Weifeng Xu" userId="e7aed605-a3dd-4d5a-a692-a87037af107b" providerId="ADAL" clId="{831837CB-90D2-46D2-9B59-E1F1A2B6DF03}" dt="2025-05-14T14:46:27.847" v="649" actId="27636"/>
          <ac:spMkLst>
            <pc:docMk/>
            <pc:sldMk cId="57326059" sldId="270"/>
            <ac:spMk id="3" creationId="{7FCBF8CB-9DE8-DC32-8AD9-2B292B97BF54}"/>
          </ac:spMkLst>
        </pc:spChg>
      </pc:sldChg>
      <pc:sldChg chg="add del">
        <pc:chgData name="Weifeng Xu" userId="e7aed605-a3dd-4d5a-a692-a87037af107b" providerId="ADAL" clId="{831837CB-90D2-46D2-9B59-E1F1A2B6DF03}" dt="2025-05-14T01:48:09.808" v="46" actId="47"/>
        <pc:sldMkLst>
          <pc:docMk/>
          <pc:sldMk cId="2434111921" sldId="270"/>
        </pc:sldMkLst>
      </pc:sldChg>
      <pc:sldChg chg="addSp delSp modSp new mod modClrScheme modAnim chgLayout">
        <pc:chgData name="Weifeng Xu" userId="e7aed605-a3dd-4d5a-a692-a87037af107b" providerId="ADAL" clId="{831837CB-90D2-46D2-9B59-E1F1A2B6DF03}" dt="2025-05-14T02:28:00.021" v="149"/>
        <pc:sldMkLst>
          <pc:docMk/>
          <pc:sldMk cId="162526460" sldId="271"/>
        </pc:sldMkLst>
        <pc:spChg chg="del">
          <ac:chgData name="Weifeng Xu" userId="e7aed605-a3dd-4d5a-a692-a87037af107b" providerId="ADAL" clId="{831837CB-90D2-46D2-9B59-E1F1A2B6DF03}" dt="2025-05-14T02:27:41.431" v="148" actId="700"/>
          <ac:spMkLst>
            <pc:docMk/>
            <pc:sldMk cId="162526460" sldId="271"/>
            <ac:spMk id="2" creationId="{F39EAF90-085B-05E4-5603-B5911DFDB786}"/>
          </ac:spMkLst>
        </pc:spChg>
        <pc:picChg chg="add mod">
          <ac:chgData name="Weifeng Xu" userId="e7aed605-a3dd-4d5a-a692-a87037af107b" providerId="ADAL" clId="{831837CB-90D2-46D2-9B59-E1F1A2B6DF03}" dt="2025-05-14T02:28:00.021" v="149"/>
          <ac:picMkLst>
            <pc:docMk/>
            <pc:sldMk cId="162526460" sldId="271"/>
            <ac:picMk id="3" creationId="{65EA0222-1D9F-7AEF-9A2B-61003DA8E1F9}"/>
          </ac:picMkLst>
        </pc:picChg>
      </pc:sldChg>
      <pc:sldChg chg="add del">
        <pc:chgData name="Weifeng Xu" userId="e7aed605-a3dd-4d5a-a692-a87037af107b" providerId="ADAL" clId="{831837CB-90D2-46D2-9B59-E1F1A2B6DF03}" dt="2025-05-14T01:48:09.950" v="47" actId="47"/>
        <pc:sldMkLst>
          <pc:docMk/>
          <pc:sldMk cId="3407768076" sldId="271"/>
        </pc:sldMkLst>
      </pc:sldChg>
      <pc:sldChg chg="addSp modSp new mod modClrScheme chgLayout">
        <pc:chgData name="Weifeng Xu" userId="e7aed605-a3dd-4d5a-a692-a87037af107b" providerId="ADAL" clId="{831837CB-90D2-46D2-9B59-E1F1A2B6DF03}" dt="2025-05-14T14:45:03.340" v="640" actId="20577"/>
        <pc:sldMkLst>
          <pc:docMk/>
          <pc:sldMk cId="1198171606" sldId="272"/>
        </pc:sldMkLst>
        <pc:spChg chg="mod ord">
          <ac:chgData name="Weifeng Xu" userId="e7aed605-a3dd-4d5a-a692-a87037af107b" providerId="ADAL" clId="{831837CB-90D2-46D2-9B59-E1F1A2B6DF03}" dt="2025-05-14T14:45:03.340" v="640" actId="20577"/>
          <ac:spMkLst>
            <pc:docMk/>
            <pc:sldMk cId="1198171606" sldId="272"/>
            <ac:spMk id="2" creationId="{BAC559C7-1523-C480-959F-E884E61C977D}"/>
          </ac:spMkLst>
        </pc:spChg>
        <pc:spChg chg="add mod ord">
          <ac:chgData name="Weifeng Xu" userId="e7aed605-a3dd-4d5a-a692-a87037af107b" providerId="ADAL" clId="{831837CB-90D2-46D2-9B59-E1F1A2B6DF03}" dt="2025-05-14T12:22:34.644" v="378" actId="20577"/>
          <ac:spMkLst>
            <pc:docMk/>
            <pc:sldMk cId="1198171606" sldId="272"/>
            <ac:spMk id="3" creationId="{0E716888-2408-1868-5B98-46A9C31E90E4}"/>
          </ac:spMkLst>
        </pc:spChg>
      </pc:sldChg>
      <pc:sldChg chg="add del">
        <pc:chgData name="Weifeng Xu" userId="e7aed605-a3dd-4d5a-a692-a87037af107b" providerId="ADAL" clId="{831837CB-90D2-46D2-9B59-E1F1A2B6DF03}" dt="2025-05-14T01:48:12.184" v="53" actId="47"/>
        <pc:sldMkLst>
          <pc:docMk/>
          <pc:sldMk cId="3267955198" sldId="272"/>
        </pc:sldMkLst>
      </pc:sldChg>
      <pc:sldChg chg="add del">
        <pc:chgData name="Weifeng Xu" userId="e7aed605-a3dd-4d5a-a692-a87037af107b" providerId="ADAL" clId="{831837CB-90D2-46D2-9B59-E1F1A2B6DF03}" dt="2025-05-14T01:50:30.284" v="73" actId="47"/>
        <pc:sldMkLst>
          <pc:docMk/>
          <pc:sldMk cId="123998257" sldId="273"/>
        </pc:sldMkLst>
      </pc:sldChg>
      <pc:sldChg chg="addSp modSp new modAnim">
        <pc:chgData name="Weifeng Xu" userId="e7aed605-a3dd-4d5a-a692-a87037af107b" providerId="ADAL" clId="{831837CB-90D2-46D2-9B59-E1F1A2B6DF03}" dt="2025-05-14T13:17:30.775" v="380"/>
        <pc:sldMkLst>
          <pc:docMk/>
          <pc:sldMk cId="1515747211" sldId="273"/>
        </pc:sldMkLst>
        <pc:picChg chg="add mod">
          <ac:chgData name="Weifeng Xu" userId="e7aed605-a3dd-4d5a-a692-a87037af107b" providerId="ADAL" clId="{831837CB-90D2-46D2-9B59-E1F1A2B6DF03}" dt="2025-05-14T13:17:30.775" v="380"/>
          <ac:picMkLst>
            <pc:docMk/>
            <pc:sldMk cId="1515747211" sldId="273"/>
            <ac:picMk id="2" creationId="{B10E7CF8-56F6-4DC9-03BF-E52F14C2099C}"/>
          </ac:picMkLst>
        </pc:picChg>
      </pc:sldChg>
      <pc:sldChg chg="add del">
        <pc:chgData name="Weifeng Xu" userId="e7aed605-a3dd-4d5a-a692-a87037af107b" providerId="ADAL" clId="{831837CB-90D2-46D2-9B59-E1F1A2B6DF03}" dt="2025-05-14T01:50:30.475" v="74" actId="47"/>
        <pc:sldMkLst>
          <pc:docMk/>
          <pc:sldMk cId="2691624364" sldId="274"/>
        </pc:sldMkLst>
      </pc:sldChg>
      <pc:sldChg chg="addSp delSp modSp new mod ord modClrScheme modAnim chgLayout">
        <pc:chgData name="Weifeng Xu" userId="e7aed605-a3dd-4d5a-a692-a87037af107b" providerId="ADAL" clId="{831837CB-90D2-46D2-9B59-E1F1A2B6DF03}" dt="2025-05-14T13:30:16.748" v="385"/>
        <pc:sldMkLst>
          <pc:docMk/>
          <pc:sldMk cId="4206368744" sldId="274"/>
        </pc:sldMkLst>
        <pc:spChg chg="del">
          <ac:chgData name="Weifeng Xu" userId="e7aed605-a3dd-4d5a-a692-a87037af107b" providerId="ADAL" clId="{831837CB-90D2-46D2-9B59-E1F1A2B6DF03}" dt="2025-05-14T13:30:04.877" v="384" actId="700"/>
          <ac:spMkLst>
            <pc:docMk/>
            <pc:sldMk cId="4206368744" sldId="274"/>
            <ac:spMk id="2" creationId="{98B4D750-084C-833F-5430-E07041499648}"/>
          </ac:spMkLst>
        </pc:spChg>
        <pc:spChg chg="del">
          <ac:chgData name="Weifeng Xu" userId="e7aed605-a3dd-4d5a-a692-a87037af107b" providerId="ADAL" clId="{831837CB-90D2-46D2-9B59-E1F1A2B6DF03}" dt="2025-05-14T13:30:04.877" v="384" actId="700"/>
          <ac:spMkLst>
            <pc:docMk/>
            <pc:sldMk cId="4206368744" sldId="274"/>
            <ac:spMk id="3" creationId="{39611C1D-5FB8-4734-D8CD-79B683914903}"/>
          </ac:spMkLst>
        </pc:spChg>
        <pc:picChg chg="add mod">
          <ac:chgData name="Weifeng Xu" userId="e7aed605-a3dd-4d5a-a692-a87037af107b" providerId="ADAL" clId="{831837CB-90D2-46D2-9B59-E1F1A2B6DF03}" dt="2025-05-14T13:30:16.748" v="385"/>
          <ac:picMkLst>
            <pc:docMk/>
            <pc:sldMk cId="4206368744" sldId="274"/>
            <ac:picMk id="4" creationId="{BB0F3850-B811-53FD-0D4A-CEE1078219B2}"/>
          </ac:picMkLst>
        </pc:picChg>
      </pc:sldChg>
      <pc:sldChg chg="add del">
        <pc:chgData name="Weifeng Xu" userId="e7aed605-a3dd-4d5a-a692-a87037af107b" providerId="ADAL" clId="{831837CB-90D2-46D2-9B59-E1F1A2B6DF03}" dt="2025-05-14T01:50:30.604" v="75" actId="47"/>
        <pc:sldMkLst>
          <pc:docMk/>
          <pc:sldMk cId="335620739" sldId="275"/>
        </pc:sldMkLst>
      </pc:sldChg>
      <pc:sldChg chg="addSp delSp modSp new mod">
        <pc:chgData name="Weifeng Xu" userId="e7aed605-a3dd-4d5a-a692-a87037af107b" providerId="ADAL" clId="{831837CB-90D2-46D2-9B59-E1F1A2B6DF03}" dt="2025-05-14T14:24:22.875" v="624"/>
        <pc:sldMkLst>
          <pc:docMk/>
          <pc:sldMk cId="4156353476" sldId="275"/>
        </pc:sldMkLst>
        <pc:grpChg chg="mod">
          <ac:chgData name="Weifeng Xu" userId="e7aed605-a3dd-4d5a-a692-a87037af107b" providerId="ADAL" clId="{831837CB-90D2-46D2-9B59-E1F1A2B6DF03}" dt="2025-05-14T14:24:22.875" v="624"/>
          <ac:grpSpMkLst>
            <pc:docMk/>
            <pc:sldMk cId="4156353476" sldId="275"/>
            <ac:grpSpMk id="5" creationId="{11A7108E-0C13-4B84-7D35-C040F45FB3E3}"/>
          </ac:grpSpMkLst>
        </pc:grpChg>
        <pc:picChg chg="add">
          <ac:chgData name="Weifeng Xu" userId="e7aed605-a3dd-4d5a-a692-a87037af107b" providerId="ADAL" clId="{831837CB-90D2-46D2-9B59-E1F1A2B6DF03}" dt="2025-05-14T14:01:27.867" v="389"/>
          <ac:picMkLst>
            <pc:docMk/>
            <pc:sldMk cId="4156353476" sldId="275"/>
            <ac:picMk id="1026" creationId="{443D843C-FCDD-959D-72A2-900806C08727}"/>
          </ac:picMkLst>
        </pc:picChg>
        <pc:inkChg chg="add del">
          <ac:chgData name="Weifeng Xu" userId="e7aed605-a3dd-4d5a-a692-a87037af107b" providerId="ADAL" clId="{831837CB-90D2-46D2-9B59-E1F1A2B6DF03}" dt="2025-05-14T14:24:07.711" v="621" actId="9405"/>
          <ac:inkMkLst>
            <pc:docMk/>
            <pc:sldMk cId="4156353476" sldId="275"/>
            <ac:inkMk id="2" creationId="{133157C3-E72D-1342-132F-7FB1CC873BE3}"/>
          </ac:inkMkLst>
        </pc:ink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3" creationId="{93D1B4D2-2155-52B7-2E85-79FBAEBBB103}"/>
          </ac:inkMkLst>
        </pc:inkChg>
        <pc:inkChg chg="add mod">
          <ac:chgData name="Weifeng Xu" userId="e7aed605-a3dd-4d5a-a692-a87037af107b" providerId="ADAL" clId="{831837CB-90D2-46D2-9B59-E1F1A2B6DF03}" dt="2025-05-14T14:24:22.875" v="624"/>
          <ac:inkMkLst>
            <pc:docMk/>
            <pc:sldMk cId="4156353476" sldId="275"/>
            <ac:inkMk id="4" creationId="{1866F863-7B88-2A04-7F49-62AA57ADC392}"/>
          </ac:inkMkLst>
        </pc:inkChg>
      </pc:sldChg>
      <pc:sldChg chg="add del">
        <pc:chgData name="Weifeng Xu" userId="e7aed605-a3dd-4d5a-a692-a87037af107b" providerId="ADAL" clId="{831837CB-90D2-46D2-9B59-E1F1A2B6DF03}" dt="2025-05-14T01:50:30.735" v="76" actId="47"/>
        <pc:sldMkLst>
          <pc:docMk/>
          <pc:sldMk cId="1706777646" sldId="276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05:24.594" v="441" actId="20577"/>
        <pc:sldMkLst>
          <pc:docMk/>
          <pc:sldMk cId="1873772090" sldId="276"/>
        </pc:sldMkLst>
        <pc:spChg chg="add mod">
          <ac:chgData name="Weifeng Xu" userId="e7aed605-a3dd-4d5a-a692-a87037af107b" providerId="ADAL" clId="{831837CB-90D2-46D2-9B59-E1F1A2B6DF03}" dt="2025-05-14T14:05:24.594" v="441" actId="20577"/>
          <ac:spMkLst>
            <pc:docMk/>
            <pc:sldMk cId="1873772090" sldId="276"/>
            <ac:spMk id="2" creationId="{A1FFD957-7FD1-F0CA-59E0-29D9F50E1F01}"/>
          </ac:spMkLst>
        </pc:spChg>
        <pc:picChg chg="add mod">
          <ac:chgData name="Weifeng Xu" userId="e7aed605-a3dd-4d5a-a692-a87037af107b" providerId="ADAL" clId="{831837CB-90D2-46D2-9B59-E1F1A2B6DF03}" dt="2025-05-14T14:05:00.316" v="434" actId="14100"/>
          <ac:picMkLst>
            <pc:docMk/>
            <pc:sldMk cId="1873772090" sldId="276"/>
            <ac:picMk id="2050" creationId="{3426AF04-8323-265E-0C3F-4D04E3ECD083}"/>
          </ac:picMkLst>
        </pc:picChg>
        <pc:picChg chg="add del mod">
          <ac:chgData name="Weifeng Xu" userId="e7aed605-a3dd-4d5a-a692-a87037af107b" providerId="ADAL" clId="{831837CB-90D2-46D2-9B59-E1F1A2B6DF03}" dt="2025-05-14T14:04:54.648" v="432" actId="478"/>
          <ac:picMkLst>
            <pc:docMk/>
            <pc:sldMk cId="1873772090" sldId="276"/>
            <ac:picMk id="2052" creationId="{0743B758-CED2-2B97-B6AF-6193A0234540}"/>
          </ac:picMkLst>
        </pc:picChg>
      </pc:sldChg>
      <pc:sldChg chg="add del">
        <pc:chgData name="Weifeng Xu" userId="e7aed605-a3dd-4d5a-a692-a87037af107b" providerId="ADAL" clId="{831837CB-90D2-46D2-9B59-E1F1A2B6DF03}" dt="2025-05-14T01:50:30.894" v="77" actId="47"/>
        <pc:sldMkLst>
          <pc:docMk/>
          <pc:sldMk cId="729748050" sldId="277"/>
        </pc:sldMkLst>
      </pc:sldChg>
      <pc:sldChg chg="delSp modSp add mod">
        <pc:chgData name="Weifeng Xu" userId="e7aed605-a3dd-4d5a-a692-a87037af107b" providerId="ADAL" clId="{831837CB-90D2-46D2-9B59-E1F1A2B6DF03}" dt="2025-05-14T14:19:24.722" v="548" actId="20577"/>
        <pc:sldMkLst>
          <pc:docMk/>
          <pc:sldMk cId="3647838341" sldId="277"/>
        </pc:sldMkLst>
        <pc:spChg chg="mod">
          <ac:chgData name="Weifeng Xu" userId="e7aed605-a3dd-4d5a-a692-a87037af107b" providerId="ADAL" clId="{831837CB-90D2-46D2-9B59-E1F1A2B6DF03}" dt="2025-05-14T14:19:24.722" v="548" actId="20577"/>
          <ac:spMkLst>
            <pc:docMk/>
            <pc:sldMk cId="3647838341" sldId="277"/>
            <ac:spMk id="2" creationId="{F72A0889-F6B6-0151-6F56-9EED8EC6F2F8}"/>
          </ac:spMkLst>
        </pc:spChg>
        <pc:picChg chg="del">
          <ac:chgData name="Weifeng Xu" userId="e7aed605-a3dd-4d5a-a692-a87037af107b" providerId="ADAL" clId="{831837CB-90D2-46D2-9B59-E1F1A2B6DF03}" dt="2025-05-14T14:05:05.512" v="435" actId="478"/>
          <ac:picMkLst>
            <pc:docMk/>
            <pc:sldMk cId="3647838341" sldId="277"/>
            <ac:picMk id="2050" creationId="{0599F861-99E6-F751-E056-A7681C4B2D8A}"/>
          </ac:picMkLst>
        </pc:picChg>
        <pc:picChg chg="mod">
          <ac:chgData name="Weifeng Xu" userId="e7aed605-a3dd-4d5a-a692-a87037af107b" providerId="ADAL" clId="{831837CB-90D2-46D2-9B59-E1F1A2B6DF03}" dt="2025-05-14T14:05:09.238" v="437" actId="14100"/>
          <ac:picMkLst>
            <pc:docMk/>
            <pc:sldMk cId="3647838341" sldId="277"/>
            <ac:picMk id="2052" creationId="{BB8CC6C4-7E44-0E04-A702-0164DB76D731}"/>
          </ac:picMkLst>
        </pc:picChg>
      </pc:sldChg>
      <pc:sldChg chg="add del">
        <pc:chgData name="Weifeng Xu" userId="e7aed605-a3dd-4d5a-a692-a87037af107b" providerId="ADAL" clId="{831837CB-90D2-46D2-9B59-E1F1A2B6DF03}" dt="2025-05-14T01:50:31.038" v="78" actId="47"/>
        <pc:sldMkLst>
          <pc:docMk/>
          <pc:sldMk cId="2625883836" sldId="278"/>
        </pc:sldMkLst>
      </pc:sldChg>
      <pc:sldChg chg="addSp delSp modSp add mod ord">
        <pc:chgData name="Weifeng Xu" userId="e7aed605-a3dd-4d5a-a692-a87037af107b" providerId="ADAL" clId="{831837CB-90D2-46D2-9B59-E1F1A2B6DF03}" dt="2025-05-14T14:19:09.695" v="544" actId="20577"/>
        <pc:sldMkLst>
          <pc:docMk/>
          <pc:sldMk cId="2898109509" sldId="278"/>
        </pc:sldMkLst>
        <pc:spChg chg="mod">
          <ac:chgData name="Weifeng Xu" userId="e7aed605-a3dd-4d5a-a692-a87037af107b" providerId="ADAL" clId="{831837CB-90D2-46D2-9B59-E1F1A2B6DF03}" dt="2025-05-14T14:19:09.695" v="544" actId="20577"/>
          <ac:spMkLst>
            <pc:docMk/>
            <pc:sldMk cId="2898109509" sldId="278"/>
            <ac:spMk id="2" creationId="{AFE483C9-ACBC-F686-A330-63E06945EE9E}"/>
          </ac:spMkLst>
        </pc:spChg>
        <pc:picChg chg="del">
          <ac:chgData name="Weifeng Xu" userId="e7aed605-a3dd-4d5a-a692-a87037af107b" providerId="ADAL" clId="{831837CB-90D2-46D2-9B59-E1F1A2B6DF03}" dt="2025-05-14T14:06:49.063" v="450" actId="478"/>
          <ac:picMkLst>
            <pc:docMk/>
            <pc:sldMk cId="2898109509" sldId="278"/>
            <ac:picMk id="2052" creationId="{EC1C8E56-554C-B648-4657-D68D1BDE6824}"/>
          </ac:picMkLst>
        </pc:picChg>
        <pc:picChg chg="add mod">
          <ac:chgData name="Weifeng Xu" userId="e7aed605-a3dd-4d5a-a692-a87037af107b" providerId="ADAL" clId="{831837CB-90D2-46D2-9B59-E1F1A2B6DF03}" dt="2025-05-14T14:08:20.494" v="521" actId="14100"/>
          <ac:picMkLst>
            <pc:docMk/>
            <pc:sldMk cId="2898109509" sldId="278"/>
            <ac:picMk id="3074" creationId="{AE8C7050-73A1-5F34-C26C-7D5E5AB65FB5}"/>
          </ac:picMkLst>
        </pc:picChg>
      </pc:sldChg>
      <pc:sldChg chg="addSp delSp modSp add mod modClrScheme chgLayout">
        <pc:chgData name="Weifeng Xu" userId="e7aed605-a3dd-4d5a-a692-a87037af107b" providerId="ADAL" clId="{831837CB-90D2-46D2-9B59-E1F1A2B6DF03}" dt="2025-05-14T14:19:45.359" v="555" actId="962"/>
        <pc:sldMkLst>
          <pc:docMk/>
          <pc:sldMk cId="408916524" sldId="279"/>
        </pc:sldMkLst>
        <pc:spChg chg="mod">
          <ac:chgData name="Weifeng Xu" userId="e7aed605-a3dd-4d5a-a692-a87037af107b" providerId="ADAL" clId="{831837CB-90D2-46D2-9B59-E1F1A2B6DF03}" dt="2025-05-14T14:19:45.359" v="555" actId="962"/>
          <ac:spMkLst>
            <pc:docMk/>
            <pc:sldMk cId="408916524" sldId="279"/>
            <ac:spMk id="2" creationId="{2C7D0B9C-9B6D-941B-CC46-0AA00E9093B0}"/>
          </ac:spMkLst>
        </pc:spChg>
        <pc:picChg chg="del">
          <ac:chgData name="Weifeng Xu" userId="e7aed605-a3dd-4d5a-a692-a87037af107b" providerId="ADAL" clId="{831837CB-90D2-46D2-9B59-E1F1A2B6DF03}" dt="2025-05-14T14:19:38.672" v="549" actId="478"/>
          <ac:picMkLst>
            <pc:docMk/>
            <pc:sldMk cId="408916524" sldId="279"/>
            <ac:picMk id="3074" creationId="{55C9D0B3-D5B7-1E4E-4C5A-BBACA306B2C5}"/>
          </ac:picMkLst>
        </pc:picChg>
        <pc:picChg chg="add mod">
          <ac:chgData name="Weifeng Xu" userId="e7aed605-a3dd-4d5a-a692-a87037af107b" providerId="ADAL" clId="{831837CB-90D2-46D2-9B59-E1F1A2B6DF03}" dt="2025-05-14T14:19:45.358" v="554" actId="27614"/>
          <ac:picMkLst>
            <pc:docMk/>
            <pc:sldMk cId="408916524" sldId="279"/>
            <ac:picMk id="5122" creationId="{E8B3DFFF-6BCB-AFCF-AFAA-A9DBCE550422}"/>
          </ac:picMkLst>
        </pc:picChg>
      </pc:sldChg>
      <pc:sldChg chg="add del">
        <pc:chgData name="Weifeng Xu" userId="e7aed605-a3dd-4d5a-a692-a87037af107b" providerId="ADAL" clId="{831837CB-90D2-46D2-9B59-E1F1A2B6DF03}" dt="2025-05-14T01:50:31.179" v="79" actId="47"/>
        <pc:sldMkLst>
          <pc:docMk/>
          <pc:sldMk cId="1124268826" sldId="279"/>
        </pc:sldMkLst>
      </pc:sldChg>
      <pc:sldChg chg="del">
        <pc:chgData name="Weifeng Xu" userId="e7aed605-a3dd-4d5a-a692-a87037af107b" providerId="ADAL" clId="{831837CB-90D2-46D2-9B59-E1F1A2B6DF03}" dt="2025-05-14T01:50:32.019" v="81" actId="47"/>
        <pc:sldMkLst>
          <pc:docMk/>
          <pc:sldMk cId="1156439318" sldId="280"/>
        </pc:sldMkLst>
      </pc:sldChg>
      <pc:sldChg chg="addSp delSp modSp add mod">
        <pc:chgData name="Weifeng Xu" userId="e7aed605-a3dd-4d5a-a692-a87037af107b" providerId="ADAL" clId="{831837CB-90D2-46D2-9B59-E1F1A2B6DF03}" dt="2025-05-14T14:20:33.294" v="577" actId="962"/>
        <pc:sldMkLst>
          <pc:docMk/>
          <pc:sldMk cId="4255792715" sldId="280"/>
        </pc:sldMkLst>
        <pc:spChg chg="mod">
          <ac:chgData name="Weifeng Xu" userId="e7aed605-a3dd-4d5a-a692-a87037af107b" providerId="ADAL" clId="{831837CB-90D2-46D2-9B59-E1F1A2B6DF03}" dt="2025-05-14T14:20:20.226" v="572" actId="20577"/>
          <ac:spMkLst>
            <pc:docMk/>
            <pc:sldMk cId="4255792715" sldId="280"/>
            <ac:spMk id="2" creationId="{BA991595-F634-B124-8958-448881EAD094}"/>
          </ac:spMkLst>
        </pc:spChg>
        <pc:picChg chg="del">
          <ac:chgData name="Weifeng Xu" userId="e7aed605-a3dd-4d5a-a692-a87037af107b" providerId="ADAL" clId="{831837CB-90D2-46D2-9B59-E1F1A2B6DF03}" dt="2025-05-14T14:20:21.774" v="573" actId="478"/>
          <ac:picMkLst>
            <pc:docMk/>
            <pc:sldMk cId="4255792715" sldId="280"/>
            <ac:picMk id="5122" creationId="{BA0E3463-15E6-3DF0-1D84-7E4A9567B5A4}"/>
          </ac:picMkLst>
        </pc:picChg>
        <pc:picChg chg="add mod">
          <ac:chgData name="Weifeng Xu" userId="e7aed605-a3dd-4d5a-a692-a87037af107b" providerId="ADAL" clId="{831837CB-90D2-46D2-9B59-E1F1A2B6DF03}" dt="2025-05-14T14:20:33.294" v="577" actId="962"/>
          <ac:picMkLst>
            <pc:docMk/>
            <pc:sldMk cId="4255792715" sldId="280"/>
            <ac:picMk id="6146" creationId="{D17D17AB-0A10-9A1D-2AFC-178372221EC8}"/>
          </ac:picMkLst>
        </pc:picChg>
      </pc:sldChg>
      <pc:sldChg chg="add del">
        <pc:chgData name="Weifeng Xu" userId="e7aed605-a3dd-4d5a-a692-a87037af107b" providerId="ADAL" clId="{831837CB-90D2-46D2-9B59-E1F1A2B6DF03}" dt="2025-05-14T01:50:31.826" v="80" actId="47"/>
        <pc:sldMkLst>
          <pc:docMk/>
          <pc:sldMk cId="1238643883" sldId="281"/>
        </pc:sldMkLst>
      </pc:sldChg>
      <pc:sldChg chg="addSp delSp modSp new mod modClrScheme chgLayout">
        <pc:chgData name="Weifeng Xu" userId="e7aed605-a3dd-4d5a-a692-a87037af107b" providerId="ADAL" clId="{831837CB-90D2-46D2-9B59-E1F1A2B6DF03}" dt="2025-05-14T14:22:01.449" v="591" actId="20577"/>
        <pc:sldMkLst>
          <pc:docMk/>
          <pc:sldMk cId="4087293231" sldId="281"/>
        </pc:sldMkLst>
        <pc:spChg chg="del mod ord">
          <ac:chgData name="Weifeng Xu" userId="e7aed605-a3dd-4d5a-a692-a87037af107b" providerId="ADAL" clId="{831837CB-90D2-46D2-9B59-E1F1A2B6DF03}" dt="2025-05-14T14:21:57.428" v="579" actId="700"/>
          <ac:spMkLst>
            <pc:docMk/>
            <pc:sldMk cId="4087293231" sldId="281"/>
            <ac:spMk id="2" creationId="{A74A2786-1175-CB19-2D03-6707E78D9B12}"/>
          </ac:spMkLst>
        </pc:spChg>
        <pc:spChg chg="del mod ord">
          <ac:chgData name="Weifeng Xu" userId="e7aed605-a3dd-4d5a-a692-a87037af107b" providerId="ADAL" clId="{831837CB-90D2-46D2-9B59-E1F1A2B6DF03}" dt="2025-05-14T14:21:57.428" v="579" actId="700"/>
          <ac:spMkLst>
            <pc:docMk/>
            <pc:sldMk cId="4087293231" sldId="281"/>
            <ac:spMk id="3" creationId="{8E7CDD70-D00E-C6C9-723C-04B0027360F6}"/>
          </ac:spMkLst>
        </pc:spChg>
        <pc:spChg chg="add mod ord">
          <ac:chgData name="Weifeng Xu" userId="e7aed605-a3dd-4d5a-a692-a87037af107b" providerId="ADAL" clId="{831837CB-90D2-46D2-9B59-E1F1A2B6DF03}" dt="2025-05-14T14:22:01.449" v="591" actId="20577"/>
          <ac:spMkLst>
            <pc:docMk/>
            <pc:sldMk cId="4087293231" sldId="281"/>
            <ac:spMk id="4" creationId="{5353105F-4892-D1B0-649A-18B081E3A98A}"/>
          </ac:spMkLst>
        </pc:spChg>
        <pc:spChg chg="add mod ord">
          <ac:chgData name="Weifeng Xu" userId="e7aed605-a3dd-4d5a-a692-a87037af107b" providerId="ADAL" clId="{831837CB-90D2-46D2-9B59-E1F1A2B6DF03}" dt="2025-05-14T14:21:57.428" v="579" actId="700"/>
          <ac:spMkLst>
            <pc:docMk/>
            <pc:sldMk cId="4087293231" sldId="281"/>
            <ac:spMk id="5" creationId="{772A7EE4-EEDF-A8F8-5ED5-2842B57025BC}"/>
          </ac:spMkLst>
        </pc:spChg>
      </pc:sldChg>
      <pc:sldChg chg="del">
        <pc:chgData name="Weifeng Xu" userId="e7aed605-a3dd-4d5a-a692-a87037af107b" providerId="ADAL" clId="{831837CB-90D2-46D2-9B59-E1F1A2B6DF03}" dt="2025-05-14T01:50:32.155" v="82" actId="47"/>
        <pc:sldMkLst>
          <pc:docMk/>
          <pc:sldMk cId="3302196761" sldId="282"/>
        </pc:sldMkLst>
      </pc:sldChg>
      <pc:sldChg chg="addSp modSp new mod modClrScheme chgLayout">
        <pc:chgData name="Weifeng Xu" userId="e7aed605-a3dd-4d5a-a692-a87037af107b" providerId="ADAL" clId="{831837CB-90D2-46D2-9B59-E1F1A2B6DF03}" dt="2025-05-14T14:55:03.655" v="834" actId="20577"/>
        <pc:sldMkLst>
          <pc:docMk/>
          <pc:sldMk cId="3945323849" sldId="282"/>
        </pc:sldMkLst>
        <pc:spChg chg="add mod">
          <ac:chgData name="Weifeng Xu" userId="e7aed605-a3dd-4d5a-a692-a87037af107b" providerId="ADAL" clId="{831837CB-90D2-46D2-9B59-E1F1A2B6DF03}" dt="2025-05-14T14:55:03.655" v="834" actId="20577"/>
          <ac:spMkLst>
            <pc:docMk/>
            <pc:sldMk cId="3945323849" sldId="282"/>
            <ac:spMk id="2" creationId="{5A432C4B-79BA-2145-5C42-D670C41C1529}"/>
          </ac:spMkLst>
        </pc:spChg>
        <pc:spChg chg="add mod">
          <ac:chgData name="Weifeng Xu" userId="e7aed605-a3dd-4d5a-a692-a87037af107b" providerId="ADAL" clId="{831837CB-90D2-46D2-9B59-E1F1A2B6DF03}" dt="2025-05-14T14:45:10.863" v="641" actId="700"/>
          <ac:spMkLst>
            <pc:docMk/>
            <pc:sldMk cId="3945323849" sldId="282"/>
            <ac:spMk id="3" creationId="{E2D2063D-8F07-3243-672F-B2657FE3FCA5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4:44:53.413" v="628"/>
        <pc:sldMkLst>
          <pc:docMk/>
          <pc:sldMk cId="1040050436" sldId="283"/>
        </pc:sldMkLst>
        <pc:spChg chg="del mod ord">
          <ac:chgData name="Weifeng Xu" userId="e7aed605-a3dd-4d5a-a692-a87037af107b" providerId="ADAL" clId="{831837CB-90D2-46D2-9B59-E1F1A2B6DF03}" dt="2025-05-14T14:44:46.064" v="627" actId="700"/>
          <ac:spMkLst>
            <pc:docMk/>
            <pc:sldMk cId="1040050436" sldId="283"/>
            <ac:spMk id="2" creationId="{2044434A-E62D-1046-2F7C-63189A3FF7F6}"/>
          </ac:spMkLst>
        </pc:spChg>
        <pc:spChg chg="add mod ord">
          <ac:chgData name="Weifeng Xu" userId="e7aed605-a3dd-4d5a-a692-a87037af107b" providerId="ADAL" clId="{831837CB-90D2-46D2-9B59-E1F1A2B6DF03}" dt="2025-05-14T14:44:53.413" v="628"/>
          <ac:spMkLst>
            <pc:docMk/>
            <pc:sldMk cId="1040050436" sldId="283"/>
            <ac:spMk id="3" creationId="{EC634C9C-EB87-3C19-415A-3E7D479E126C}"/>
          </ac:spMkLst>
        </pc:spChg>
        <pc:spChg chg="add mod ord">
          <ac:chgData name="Weifeng Xu" userId="e7aed605-a3dd-4d5a-a692-a87037af107b" providerId="ADAL" clId="{831837CB-90D2-46D2-9B59-E1F1A2B6DF03}" dt="2025-05-14T14:44:46.064" v="627" actId="700"/>
          <ac:spMkLst>
            <pc:docMk/>
            <pc:sldMk cId="1040050436" sldId="283"/>
            <ac:spMk id="4" creationId="{6D59A4C6-3C1E-2BCB-6EAF-006EE5305B85}"/>
          </ac:spMkLst>
        </pc:spChg>
      </pc:sldChg>
      <pc:sldChg chg="del">
        <pc:chgData name="Weifeng Xu" userId="e7aed605-a3dd-4d5a-a692-a87037af107b" providerId="ADAL" clId="{831837CB-90D2-46D2-9B59-E1F1A2B6DF03}" dt="2025-05-14T01:50:32.274" v="83" actId="47"/>
        <pc:sldMkLst>
          <pc:docMk/>
          <pc:sldMk cId="3728536507" sldId="283"/>
        </pc:sldMkLst>
      </pc:sldChg>
      <pc:sldChg chg="addSp delSp new mod modClrScheme chgLayout">
        <pc:chgData name="Weifeng Xu" userId="e7aed605-a3dd-4d5a-a692-a87037af107b" providerId="ADAL" clId="{831837CB-90D2-46D2-9B59-E1F1A2B6DF03}" dt="2025-05-14T14:46:14.264" v="646"/>
        <pc:sldMkLst>
          <pc:docMk/>
          <pc:sldMk cId="2425295351" sldId="284"/>
        </pc:sldMkLst>
        <pc:spChg chg="del">
          <ac:chgData name="Weifeng Xu" userId="e7aed605-a3dd-4d5a-a692-a87037af107b" providerId="ADAL" clId="{831837CB-90D2-46D2-9B59-E1F1A2B6DF03}" dt="2025-05-14T14:45:37.369" v="644" actId="700"/>
          <ac:spMkLst>
            <pc:docMk/>
            <pc:sldMk cId="2425295351" sldId="284"/>
            <ac:spMk id="2" creationId="{730916C5-3BF8-C3C6-CF10-B2966C0EE0B2}"/>
          </ac:spMkLst>
        </pc:spChg>
        <pc:spChg chg="del">
          <ac:chgData name="Weifeng Xu" userId="e7aed605-a3dd-4d5a-a692-a87037af107b" providerId="ADAL" clId="{831837CB-90D2-46D2-9B59-E1F1A2B6DF03}" dt="2025-05-14T14:45:37.369" v="644" actId="700"/>
          <ac:spMkLst>
            <pc:docMk/>
            <pc:sldMk cId="2425295351" sldId="284"/>
            <ac:spMk id="3" creationId="{54C71E71-569D-B034-A627-96D04F8F8498}"/>
          </ac:spMkLst>
        </pc:spChg>
        <pc:picChg chg="add">
          <ac:chgData name="Weifeng Xu" userId="e7aed605-a3dd-4d5a-a692-a87037af107b" providerId="ADAL" clId="{831837CB-90D2-46D2-9B59-E1F1A2B6DF03}" dt="2025-05-14T14:45:39.991" v="645"/>
          <ac:picMkLst>
            <pc:docMk/>
            <pc:sldMk cId="2425295351" sldId="284"/>
            <ac:picMk id="7170" creationId="{FBD6FAD1-79FE-F5E7-CF45-EA19D73A3788}"/>
          </ac:picMkLst>
        </pc:picChg>
        <pc:picChg chg="add">
          <ac:chgData name="Weifeng Xu" userId="e7aed605-a3dd-4d5a-a692-a87037af107b" providerId="ADAL" clId="{831837CB-90D2-46D2-9B59-E1F1A2B6DF03}" dt="2025-05-14T14:46:14.264" v="646"/>
          <ac:picMkLst>
            <pc:docMk/>
            <pc:sldMk cId="2425295351" sldId="284"/>
            <ac:picMk id="7172" creationId="{85B78936-9CED-DC32-9CB7-DEDD093490A1}"/>
          </ac:picMkLst>
        </pc:picChg>
      </pc:sldChg>
      <pc:sldChg chg="del">
        <pc:chgData name="Weifeng Xu" userId="e7aed605-a3dd-4d5a-a692-a87037af107b" providerId="ADAL" clId="{831837CB-90D2-46D2-9B59-E1F1A2B6DF03}" dt="2025-05-14T01:50:32.866" v="84" actId="47"/>
        <pc:sldMkLst>
          <pc:docMk/>
          <pc:sldMk cId="2713869841" sldId="284"/>
        </pc:sldMkLst>
      </pc:sldChg>
      <pc:sldChg chg="addSp new">
        <pc:chgData name="Weifeng Xu" userId="e7aed605-a3dd-4d5a-a692-a87037af107b" providerId="ADAL" clId="{831837CB-90D2-46D2-9B59-E1F1A2B6DF03}" dt="2025-05-14T14:46:45.203" v="651"/>
        <pc:sldMkLst>
          <pc:docMk/>
          <pc:sldMk cId="1229759163" sldId="285"/>
        </pc:sldMkLst>
        <pc:picChg chg="add">
          <ac:chgData name="Weifeng Xu" userId="e7aed605-a3dd-4d5a-a692-a87037af107b" providerId="ADAL" clId="{831837CB-90D2-46D2-9B59-E1F1A2B6DF03}" dt="2025-05-14T14:46:45.203" v="651"/>
          <ac:picMkLst>
            <pc:docMk/>
            <pc:sldMk cId="1229759163" sldId="285"/>
            <ac:picMk id="8194" creationId="{C80B6C82-EF8F-4374-9831-4CBC9EA205DB}"/>
          </ac:picMkLst>
        </pc:picChg>
      </pc:sldChg>
      <pc:sldChg chg="add del">
        <pc:chgData name="Weifeng Xu" userId="e7aed605-a3dd-4d5a-a692-a87037af107b" providerId="ADAL" clId="{831837CB-90D2-46D2-9B59-E1F1A2B6DF03}" dt="2025-05-14T01:48:11.627" v="52" actId="47"/>
        <pc:sldMkLst>
          <pc:docMk/>
          <pc:sldMk cId="3944974779" sldId="285"/>
        </pc:sldMkLst>
      </pc:sldChg>
      <pc:sldChg chg="del">
        <pc:chgData name="Weifeng Xu" userId="e7aed605-a3dd-4d5a-a692-a87037af107b" providerId="ADAL" clId="{831837CB-90D2-46D2-9B59-E1F1A2B6DF03}" dt="2025-05-14T01:47:45.253" v="5" actId="47"/>
        <pc:sldMkLst>
          <pc:docMk/>
          <pc:sldMk cId="1036684615" sldId="286"/>
        </pc:sldMkLst>
      </pc:sldChg>
      <pc:sldChg chg="addSp new">
        <pc:chgData name="Weifeng Xu" userId="e7aed605-a3dd-4d5a-a692-a87037af107b" providerId="ADAL" clId="{831837CB-90D2-46D2-9B59-E1F1A2B6DF03}" dt="2025-05-14T14:47:09.205" v="653"/>
        <pc:sldMkLst>
          <pc:docMk/>
          <pc:sldMk cId="3167614360" sldId="286"/>
        </pc:sldMkLst>
        <pc:picChg chg="add">
          <ac:chgData name="Weifeng Xu" userId="e7aed605-a3dd-4d5a-a692-a87037af107b" providerId="ADAL" clId="{831837CB-90D2-46D2-9B59-E1F1A2B6DF03}" dt="2025-05-14T14:47:09.205" v="653"/>
          <ac:picMkLst>
            <pc:docMk/>
            <pc:sldMk cId="3167614360" sldId="286"/>
            <ac:picMk id="9218" creationId="{9575818B-2FB4-1C2A-BBEF-191569182B25}"/>
          </ac:picMkLst>
        </pc:picChg>
      </pc:sldChg>
      <pc:sldChg chg="addSp modSp new mod modClrScheme chgLayout">
        <pc:chgData name="Weifeng Xu" userId="e7aed605-a3dd-4d5a-a692-a87037af107b" providerId="ADAL" clId="{831837CB-90D2-46D2-9B59-E1F1A2B6DF03}" dt="2025-05-14T15:04:52.654" v="929" actId="20577"/>
        <pc:sldMkLst>
          <pc:docMk/>
          <pc:sldMk cId="1009935062" sldId="287"/>
        </pc:sldMkLst>
        <pc:spChg chg="add mod">
          <ac:chgData name="Weifeng Xu" userId="e7aed605-a3dd-4d5a-a692-a87037af107b" providerId="ADAL" clId="{831837CB-90D2-46D2-9B59-E1F1A2B6DF03}" dt="2025-05-14T14:50:08.495" v="725" actId="20577"/>
          <ac:spMkLst>
            <pc:docMk/>
            <pc:sldMk cId="1009935062" sldId="287"/>
            <ac:spMk id="2" creationId="{B6151AE2-D816-68A0-C7B7-5D4DDA65F0A4}"/>
          </ac:spMkLst>
        </pc:spChg>
        <pc:spChg chg="add mod">
          <ac:chgData name="Weifeng Xu" userId="e7aed605-a3dd-4d5a-a692-a87037af107b" providerId="ADAL" clId="{831837CB-90D2-46D2-9B59-E1F1A2B6DF03}" dt="2025-05-14T15:04:52.654" v="929" actId="20577"/>
          <ac:spMkLst>
            <pc:docMk/>
            <pc:sldMk cId="1009935062" sldId="287"/>
            <ac:spMk id="3" creationId="{2CB62352-A063-5371-53FA-C2EDD1CEB333}"/>
          </ac:spMkLst>
        </pc:spChg>
      </pc:sldChg>
      <pc:sldChg chg="addSp delSp modSp new mod modClrScheme chgLayout">
        <pc:chgData name="Weifeng Xu" userId="e7aed605-a3dd-4d5a-a692-a87037af107b" providerId="ADAL" clId="{831837CB-90D2-46D2-9B59-E1F1A2B6DF03}" dt="2025-05-14T15:03:45.583" v="876" actId="113"/>
        <pc:sldMkLst>
          <pc:docMk/>
          <pc:sldMk cId="349350569" sldId="288"/>
        </pc:sldMkLst>
        <pc:spChg chg="del">
          <ac:chgData name="Weifeng Xu" userId="e7aed605-a3dd-4d5a-a692-a87037af107b" providerId="ADAL" clId="{831837CB-90D2-46D2-9B59-E1F1A2B6DF03}" dt="2025-05-14T14:59:45.021" v="836" actId="700"/>
          <ac:spMkLst>
            <pc:docMk/>
            <pc:sldMk cId="349350569" sldId="288"/>
            <ac:spMk id="2" creationId="{FDD6EACD-80B2-0357-C05B-8F3B2D2E77CB}"/>
          </ac:spMkLst>
        </pc:spChg>
        <pc:spChg chg="del">
          <ac:chgData name="Weifeng Xu" userId="e7aed605-a3dd-4d5a-a692-a87037af107b" providerId="ADAL" clId="{831837CB-90D2-46D2-9B59-E1F1A2B6DF03}" dt="2025-05-14T14:59:45.021" v="836" actId="700"/>
          <ac:spMkLst>
            <pc:docMk/>
            <pc:sldMk cId="349350569" sldId="288"/>
            <ac:spMk id="3" creationId="{7F63CEB7-C483-34EA-28DA-EAEC6894F1EE}"/>
          </ac:spMkLst>
        </pc:spChg>
        <pc:spChg chg="add">
          <ac:chgData name="Weifeng Xu" userId="e7aed605-a3dd-4d5a-a692-a87037af107b" providerId="ADAL" clId="{831837CB-90D2-46D2-9B59-E1F1A2B6DF03}" dt="2025-05-14T15:00:28.221" v="840"/>
          <ac:spMkLst>
            <pc:docMk/>
            <pc:sldMk cId="349350569" sldId="288"/>
            <ac:spMk id="6" creationId="{36C78057-66A7-EDD6-D781-FE21B73FB6AD}"/>
          </ac:spMkLst>
        </pc:spChg>
        <pc:spChg chg="add del mod">
          <ac:chgData name="Weifeng Xu" userId="e7aed605-a3dd-4d5a-a692-a87037af107b" providerId="ADAL" clId="{831837CB-90D2-46D2-9B59-E1F1A2B6DF03}" dt="2025-05-14T15:01:57.624" v="855" actId="478"/>
          <ac:spMkLst>
            <pc:docMk/>
            <pc:sldMk cId="349350569" sldId="288"/>
            <ac:spMk id="8" creationId="{B8E6E529-0827-9342-4A6D-B6469CF26D89}"/>
          </ac:spMkLst>
        </pc:spChg>
        <pc:spChg chg="add mod">
          <ac:chgData name="Weifeng Xu" userId="e7aed605-a3dd-4d5a-a692-a87037af107b" providerId="ADAL" clId="{831837CB-90D2-46D2-9B59-E1F1A2B6DF03}" dt="2025-05-14T15:03:45.583" v="876" actId="113"/>
          <ac:spMkLst>
            <pc:docMk/>
            <pc:sldMk cId="349350569" sldId="288"/>
            <ac:spMk id="10" creationId="{EB52CA20-EDD2-81C0-C501-23506AEE8E8A}"/>
          </ac:spMkLst>
        </pc:spChg>
        <pc:grpChg chg="mod">
          <ac:chgData name="Weifeng Xu" userId="e7aed605-a3dd-4d5a-a692-a87037af107b" providerId="ADAL" clId="{831837CB-90D2-46D2-9B59-E1F1A2B6DF03}" dt="2025-05-14T15:03:17.004" v="872"/>
          <ac:grpSpMkLst>
            <pc:docMk/>
            <pc:sldMk cId="349350569" sldId="288"/>
            <ac:grpSpMk id="13" creationId="{05B3A5A2-5952-FBFD-090C-CE672930399C}"/>
          </ac:grpSpMkLst>
        </pc:grpChg>
        <pc:picChg chg="add mod">
          <ac:chgData name="Weifeng Xu" userId="e7aed605-a3dd-4d5a-a692-a87037af107b" providerId="ADAL" clId="{831837CB-90D2-46D2-9B59-E1F1A2B6DF03}" dt="2025-05-14T15:02:35.760" v="859" actId="14100"/>
          <ac:picMkLst>
            <pc:docMk/>
            <pc:sldMk cId="349350569" sldId="288"/>
            <ac:picMk id="5" creationId="{0D180233-F158-1B96-E2BB-FB8ECEF2B445}"/>
          </ac:picMkLst>
        </pc:pic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1" creationId="{5EB04759-C0DB-6B94-3D84-B6761E144359}"/>
          </ac:inkMkLst>
        </pc:inkChg>
        <pc:inkChg chg="add mod">
          <ac:chgData name="Weifeng Xu" userId="e7aed605-a3dd-4d5a-a692-a87037af107b" providerId="ADAL" clId="{831837CB-90D2-46D2-9B59-E1F1A2B6DF03}" dt="2025-05-14T15:03:17.004" v="872"/>
          <ac:inkMkLst>
            <pc:docMk/>
            <pc:sldMk cId="349350569" sldId="288"/>
            <ac:inkMk id="12" creationId="{6AC21000-F447-3E42-3EE4-09ACAD646E72}"/>
          </ac:inkMkLst>
        </pc:inkChg>
      </pc:sldChg>
    </pc:docChg>
  </pc:docChgLst>
  <pc:docChgLst>
    <pc:chgData name="Weifeng Xu" userId="e7aed605-a3dd-4d5a-a692-a87037af107b" providerId="ADAL" clId="{99E7DBB8-0B00-463F-B90F-88F2FF9D1B2C}"/>
    <pc:docChg chg="undo redo custSel addSld delSld modSld sldOrd">
      <pc:chgData name="Weifeng Xu" userId="e7aed605-a3dd-4d5a-a692-a87037af107b" providerId="ADAL" clId="{99E7DBB8-0B00-463F-B90F-88F2FF9D1B2C}" dt="2025-05-14T00:52:45.952" v="2016" actId="20577"/>
      <pc:docMkLst>
        <pc:docMk/>
      </pc:docMkLst>
      <pc:sldChg chg="del">
        <pc:chgData name="Weifeng Xu" userId="e7aed605-a3dd-4d5a-a692-a87037af107b" providerId="ADAL" clId="{99E7DBB8-0B00-463F-B90F-88F2FF9D1B2C}" dt="2025-05-09T00:56:53.206" v="42" actId="47"/>
        <pc:sldMkLst>
          <pc:docMk/>
          <pc:sldMk cId="1325061211" sldId="256"/>
        </pc:sldMkLst>
      </pc:sldChg>
      <pc:sldChg chg="addSp modSp new mod">
        <pc:chgData name="Weifeng Xu" userId="e7aed605-a3dd-4d5a-a692-a87037af107b" providerId="ADAL" clId="{99E7DBB8-0B00-463F-B90F-88F2FF9D1B2C}" dt="2025-05-09T13:48:29.267" v="662" actId="20577"/>
        <pc:sldMkLst>
          <pc:docMk/>
          <pc:sldMk cId="4229613289" sldId="256"/>
        </pc:sldMkLst>
        <pc:spChg chg="mod">
          <ac:chgData name="Weifeng Xu" userId="e7aed605-a3dd-4d5a-a692-a87037af107b" providerId="ADAL" clId="{99E7DBB8-0B00-463F-B90F-88F2FF9D1B2C}" dt="2025-05-09T13:48:29.267" v="662" actId="20577"/>
          <ac:spMkLst>
            <pc:docMk/>
            <pc:sldMk cId="4229613289" sldId="256"/>
            <ac:spMk id="2" creationId="{73048C73-D1CA-0BE8-0077-80ECB9E744B2}"/>
          </ac:spMkLst>
        </pc:spChg>
      </pc:sldChg>
      <pc:sldChg chg="addSp delSp modSp new mod">
        <pc:chgData name="Weifeng Xu" userId="e7aed605-a3dd-4d5a-a692-a87037af107b" providerId="ADAL" clId="{99E7DBB8-0B00-463F-B90F-88F2FF9D1B2C}" dt="2025-05-09T02:20:02.586" v="219" actId="21"/>
        <pc:sldMkLst>
          <pc:docMk/>
          <pc:sldMk cId="2080425308" sldId="257"/>
        </pc:sldMkLst>
      </pc:sldChg>
      <pc:sldChg chg="del">
        <pc:chgData name="Weifeng Xu" userId="e7aed605-a3dd-4d5a-a692-a87037af107b" providerId="ADAL" clId="{99E7DBB8-0B00-463F-B90F-88F2FF9D1B2C}" dt="2025-05-09T00:56:48.817" v="0" actId="47"/>
        <pc:sldMkLst>
          <pc:docMk/>
          <pc:sldMk cId="3637650244" sldId="257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01:22:39.424" v="97" actId="47"/>
        <pc:sldMkLst>
          <pc:docMk/>
          <pc:sldMk cId="783051541" sldId="258"/>
        </pc:sldMkLst>
      </pc:sldChg>
      <pc:sldChg chg="del">
        <pc:chgData name="Weifeng Xu" userId="e7aed605-a3dd-4d5a-a692-a87037af107b" providerId="ADAL" clId="{99E7DBB8-0B00-463F-B90F-88F2FF9D1B2C}" dt="2025-05-09T00:56:49.327" v="1" actId="47"/>
        <pc:sldMkLst>
          <pc:docMk/>
          <pc:sldMk cId="2656776715" sldId="258"/>
        </pc:sldMkLst>
      </pc:sldChg>
      <pc:sldChg chg="del">
        <pc:chgData name="Weifeng Xu" userId="e7aed605-a3dd-4d5a-a692-a87037af107b" providerId="ADAL" clId="{99E7DBB8-0B00-463F-B90F-88F2FF9D1B2C}" dt="2025-05-09T00:56:49.351" v="2" actId="47"/>
        <pc:sldMkLst>
          <pc:docMk/>
          <pc:sldMk cId="727829765" sldId="259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09T14:56:36.715" v="1127" actId="113"/>
        <pc:sldMkLst>
          <pc:docMk/>
          <pc:sldMk cId="1414809203" sldId="259"/>
        </pc:sldMkLst>
      </pc:sldChg>
      <pc:sldChg chg="del">
        <pc:chgData name="Weifeng Xu" userId="e7aed605-a3dd-4d5a-a692-a87037af107b" providerId="ADAL" clId="{99E7DBB8-0B00-463F-B90F-88F2FF9D1B2C}" dt="2025-05-09T00:56:49.538" v="4" actId="47"/>
        <pc:sldMkLst>
          <pc:docMk/>
          <pc:sldMk cId="1840264368" sldId="260"/>
        </pc:sldMkLst>
      </pc:sldChg>
      <pc:sldChg chg="modSp new mod ord">
        <pc:chgData name="Weifeng Xu" userId="e7aed605-a3dd-4d5a-a692-a87037af107b" providerId="ADAL" clId="{99E7DBB8-0B00-463F-B90F-88F2FF9D1B2C}" dt="2025-05-09T14:42:46.320" v="1024" actId="6549"/>
        <pc:sldMkLst>
          <pc:docMk/>
          <pc:sldMk cId="2555509167" sldId="260"/>
        </pc:sldMkLst>
      </pc:sldChg>
      <pc:sldChg chg="addSp delSp modSp new add del mod ord modNotesTx">
        <pc:chgData name="Weifeng Xu" userId="e7aed605-a3dd-4d5a-a692-a87037af107b" providerId="ADAL" clId="{99E7DBB8-0B00-463F-B90F-88F2FF9D1B2C}" dt="2025-05-09T13:51:08.563" v="723" actId="20577"/>
        <pc:sldMkLst>
          <pc:docMk/>
          <pc:sldMk cId="108116971" sldId="261"/>
        </pc:sldMkLst>
      </pc:sldChg>
      <pc:sldChg chg="del">
        <pc:chgData name="Weifeng Xu" userId="e7aed605-a3dd-4d5a-a692-a87037af107b" providerId="ADAL" clId="{99E7DBB8-0B00-463F-B90F-88F2FF9D1B2C}" dt="2025-05-09T00:56:49.622" v="6" actId="47"/>
        <pc:sldMkLst>
          <pc:docMk/>
          <pc:sldMk cId="4111090122" sldId="261"/>
        </pc:sldMkLst>
      </pc:sldChg>
      <pc:sldChg chg="del">
        <pc:chgData name="Weifeng Xu" userId="e7aed605-a3dd-4d5a-a692-a87037af107b" providerId="ADAL" clId="{99E7DBB8-0B00-463F-B90F-88F2FF9D1B2C}" dt="2025-05-09T00:56:49.670" v="7" actId="47"/>
        <pc:sldMkLst>
          <pc:docMk/>
          <pc:sldMk cId="2317883494" sldId="262"/>
        </pc:sldMkLst>
      </pc:sldChg>
      <pc:sldChg chg="addSp delSp modSp new del mod modClrScheme chgLayout">
        <pc:chgData name="Weifeng Xu" userId="e7aed605-a3dd-4d5a-a692-a87037af107b" providerId="ADAL" clId="{99E7DBB8-0B00-463F-B90F-88F2FF9D1B2C}" dt="2025-05-09T13:54:30.871" v="739" actId="47"/>
        <pc:sldMkLst>
          <pc:docMk/>
          <pc:sldMk cId="3888142425" sldId="26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4:28.037" v="336" actId="1076"/>
        <pc:sldMkLst>
          <pc:docMk/>
          <pc:sldMk cId="541577434" sldId="263"/>
        </pc:sldMkLst>
      </pc:sldChg>
      <pc:sldChg chg="del">
        <pc:chgData name="Weifeng Xu" userId="e7aed605-a3dd-4d5a-a692-a87037af107b" providerId="ADAL" clId="{99E7DBB8-0B00-463F-B90F-88F2FF9D1B2C}" dt="2025-05-09T00:56:49.721" v="9" actId="47"/>
        <pc:sldMkLst>
          <pc:docMk/>
          <pc:sldMk cId="811983070" sldId="263"/>
        </pc:sldMkLst>
      </pc:sldChg>
      <pc:sldChg chg="del">
        <pc:chgData name="Weifeng Xu" userId="e7aed605-a3dd-4d5a-a692-a87037af107b" providerId="ADAL" clId="{99E7DBB8-0B00-463F-B90F-88F2FF9D1B2C}" dt="2025-05-09T00:56:49.750" v="10" actId="47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03:35:28.386" v="376" actId="1076"/>
        <pc:sldMkLst>
          <pc:docMk/>
          <pc:sldMk cId="4109817222" sldId="264"/>
        </pc:sldMkLst>
      </pc:sldChg>
      <pc:sldChg chg="del">
        <pc:chgData name="Weifeng Xu" userId="e7aed605-a3dd-4d5a-a692-a87037af107b" providerId="ADAL" clId="{99E7DBB8-0B00-463F-B90F-88F2FF9D1B2C}" dt="2025-05-09T00:56:49.776" v="11" actId="47"/>
        <pc:sldMkLst>
          <pc:docMk/>
          <pc:sldMk cId="1407222423" sldId="26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3:15:56.890" v="1698" actId="14100"/>
        <pc:sldMkLst>
          <pc:docMk/>
          <pc:sldMk cId="2460522592" sldId="265"/>
        </pc:sldMkLst>
      </pc:sldChg>
      <pc:sldChg chg="del">
        <pc:chgData name="Weifeng Xu" userId="e7aed605-a3dd-4d5a-a692-a87037af107b" providerId="ADAL" clId="{99E7DBB8-0B00-463F-B90F-88F2FF9D1B2C}" dt="2025-05-09T00:56:51.053" v="18" actId="47"/>
        <pc:sldMkLst>
          <pc:docMk/>
          <pc:sldMk cId="765826211" sldId="266"/>
        </pc:sldMkLst>
      </pc:sldChg>
      <pc:sldChg chg="addSp delSp modSp new mod">
        <pc:chgData name="Weifeng Xu" userId="e7aed605-a3dd-4d5a-a692-a87037af107b" providerId="ADAL" clId="{99E7DBB8-0B00-463F-B90F-88F2FF9D1B2C}" dt="2025-05-09T14:38:22.643" v="950" actId="14100"/>
        <pc:sldMkLst>
          <pc:docMk/>
          <pc:sldMk cId="4202676483" sldId="266"/>
        </pc:sldMkLst>
      </pc:sldChg>
      <pc:sldChg chg="addSp delSp new mod modClrScheme chgLayout">
        <pc:chgData name="Weifeng Xu" userId="e7aed605-a3dd-4d5a-a692-a87037af107b" providerId="ADAL" clId="{99E7DBB8-0B00-463F-B90F-88F2FF9D1B2C}" dt="2025-05-09T11:53:29.113" v="495"/>
        <pc:sldMkLst>
          <pc:docMk/>
          <pc:sldMk cId="86561853" sldId="267"/>
        </pc:sldMkLst>
      </pc:sldChg>
      <pc:sldChg chg="del">
        <pc:chgData name="Weifeng Xu" userId="e7aed605-a3dd-4d5a-a692-a87037af107b" providerId="ADAL" clId="{99E7DBB8-0B00-463F-B90F-88F2FF9D1B2C}" dt="2025-05-09T00:56:49.696" v="8" actId="47"/>
        <pc:sldMkLst>
          <pc:docMk/>
          <pc:sldMk cId="3504296645" sldId="267"/>
        </pc:sldMkLst>
      </pc:sldChg>
      <pc:sldChg chg="del">
        <pc:chgData name="Weifeng Xu" userId="e7aed605-a3dd-4d5a-a692-a87037af107b" providerId="ADAL" clId="{99E7DBB8-0B00-463F-B90F-88F2FF9D1B2C}" dt="2025-05-09T00:56:51.086" v="19" actId="47"/>
        <pc:sldMkLst>
          <pc:docMk/>
          <pc:sldMk cId="679910618" sldId="268"/>
        </pc:sldMkLst>
      </pc:sldChg>
      <pc:sldChg chg="addSp delSp modSp add mod ord modClrScheme chgLayout">
        <pc:chgData name="Weifeng Xu" userId="e7aed605-a3dd-4d5a-a692-a87037af107b" providerId="ADAL" clId="{99E7DBB8-0B00-463F-B90F-88F2FF9D1B2C}" dt="2025-05-10T13:19:26.944" v="1727" actId="1076"/>
        <pc:sldMkLst>
          <pc:docMk/>
          <pc:sldMk cId="2452082469" sldId="268"/>
        </pc:sldMkLst>
        <pc:spChg chg="mod">
          <ac:chgData name="Weifeng Xu" userId="e7aed605-a3dd-4d5a-a692-a87037af107b" providerId="ADAL" clId="{99E7DBB8-0B00-463F-B90F-88F2FF9D1B2C}" dt="2025-05-10T13:19:26.944" v="1727" actId="1076"/>
          <ac:spMkLst>
            <pc:docMk/>
            <pc:sldMk cId="2452082469" sldId="268"/>
            <ac:spMk id="7" creationId="{6435D823-9A99-50B5-EEB4-A3AD0B8B38D2}"/>
          </ac:spMkLst>
        </pc:spChg>
        <pc:spChg chg="mod">
          <ac:chgData name="Weifeng Xu" userId="e7aed605-a3dd-4d5a-a692-a87037af107b" providerId="ADAL" clId="{99E7DBB8-0B00-463F-B90F-88F2FF9D1B2C}" dt="2025-05-09T13:01:32.096" v="612" actId="1076"/>
          <ac:spMkLst>
            <pc:docMk/>
            <pc:sldMk cId="2452082469" sldId="268"/>
            <ac:spMk id="8" creationId="{2C72E855-49AF-BEDE-16DB-7C427A315E50}"/>
          </ac:spMkLst>
        </pc:spChg>
        <pc:picChg chg="mod">
          <ac:chgData name="Weifeng Xu" userId="e7aed605-a3dd-4d5a-a692-a87037af107b" providerId="ADAL" clId="{99E7DBB8-0B00-463F-B90F-88F2FF9D1B2C}" dt="2025-05-09T13:00:34.660" v="574" actId="1076"/>
          <ac:picMkLst>
            <pc:docMk/>
            <pc:sldMk cId="2452082469" sldId="268"/>
            <ac:picMk id="5122" creationId="{A4CF2A08-4534-A378-24DA-82AA9EE0AE2F}"/>
          </ac:picMkLst>
        </pc:picChg>
        <pc:picChg chg="mod">
          <ac:chgData name="Weifeng Xu" userId="e7aed605-a3dd-4d5a-a692-a87037af107b" providerId="ADAL" clId="{99E7DBB8-0B00-463F-B90F-88F2FF9D1B2C}" dt="2025-05-09T13:01:25.672" v="611" actId="14100"/>
          <ac:picMkLst>
            <pc:docMk/>
            <pc:sldMk cId="2452082469" sldId="268"/>
            <ac:picMk id="5124" creationId="{C5E7663B-1D8F-F5DE-122D-369B444626BE}"/>
          </ac:picMkLst>
        </pc:picChg>
        <pc:cxnChg chg="mod">
          <ac:chgData name="Weifeng Xu" userId="e7aed605-a3dd-4d5a-a692-a87037af107b" providerId="ADAL" clId="{99E7DBB8-0B00-463F-B90F-88F2FF9D1B2C}" dt="2025-05-10T13:19:26.944" v="1727" actId="1076"/>
          <ac:cxnSpMkLst>
            <pc:docMk/>
            <pc:sldMk cId="2452082469" sldId="268"/>
            <ac:cxnSpMk id="10" creationId="{60B1AF36-0E85-DB29-D764-0A66D7628C47}"/>
          </ac:cxnSpMkLst>
        </pc:cxnChg>
        <pc:cxnChg chg="mod">
          <ac:chgData name="Weifeng Xu" userId="e7aed605-a3dd-4d5a-a692-a87037af107b" providerId="ADAL" clId="{99E7DBB8-0B00-463F-B90F-88F2FF9D1B2C}" dt="2025-05-09T13:01:32.096" v="612" actId="1076"/>
          <ac:cxnSpMkLst>
            <pc:docMk/>
            <pc:sldMk cId="2452082469" sldId="268"/>
            <ac:cxnSpMk id="12" creationId="{B90D2FE7-9C65-599B-4CCB-1AB206820DB8}"/>
          </ac:cxnSpMkLst>
        </pc:cxnChg>
      </pc:sldChg>
      <pc:sldChg chg="addSp delSp modSp new add del mod modClrScheme chgLayout">
        <pc:chgData name="Weifeng Xu" userId="e7aed605-a3dd-4d5a-a692-a87037af107b" providerId="ADAL" clId="{99E7DBB8-0B00-463F-B90F-88F2FF9D1B2C}" dt="2025-05-09T12:58:42.375" v="564" actId="26606"/>
        <pc:sldMkLst>
          <pc:docMk/>
          <pc:sldMk cId="1533910329" sldId="269"/>
        </pc:sldMkLst>
      </pc:sldChg>
      <pc:sldChg chg="del">
        <pc:chgData name="Weifeng Xu" userId="e7aed605-a3dd-4d5a-a692-a87037af107b" providerId="ADAL" clId="{99E7DBB8-0B00-463F-B90F-88F2FF9D1B2C}" dt="2025-05-09T00:56:49.818" v="12" actId="47"/>
        <pc:sldMkLst>
          <pc:docMk/>
          <pc:sldMk cId="2594904362" sldId="269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3:49:12.279" v="665"/>
        <pc:sldMkLst>
          <pc:docMk/>
          <pc:sldMk cId="2434111921" sldId="270"/>
        </pc:sldMkLst>
      </pc:sldChg>
      <pc:sldChg chg="del">
        <pc:chgData name="Weifeng Xu" userId="e7aed605-a3dd-4d5a-a692-a87037af107b" providerId="ADAL" clId="{99E7DBB8-0B00-463F-B90F-88F2FF9D1B2C}" dt="2025-05-09T00:56:49.861" v="13" actId="47"/>
        <pc:sldMkLst>
          <pc:docMk/>
          <pc:sldMk cId="3508688350" sldId="270"/>
        </pc:sldMkLst>
      </pc:sldChg>
      <pc:sldChg chg="del">
        <pc:chgData name="Weifeng Xu" userId="e7aed605-a3dd-4d5a-a692-a87037af107b" providerId="ADAL" clId="{99E7DBB8-0B00-463F-B90F-88F2FF9D1B2C}" dt="2025-05-09T00:56:50.987" v="16" actId="47"/>
        <pc:sldMkLst>
          <pc:docMk/>
          <pc:sldMk cId="2923167307" sldId="271"/>
        </pc:sldMkLst>
      </pc:sldChg>
      <pc:sldChg chg="addSp modSp add mod">
        <pc:chgData name="Weifeng Xu" userId="e7aed605-a3dd-4d5a-a692-a87037af107b" providerId="ADAL" clId="{99E7DBB8-0B00-463F-B90F-88F2FF9D1B2C}" dt="2025-05-09T14:04:35.998" v="830" actId="1076"/>
        <pc:sldMkLst>
          <pc:docMk/>
          <pc:sldMk cId="3407768076" sldId="271"/>
        </pc:sldMkLst>
      </pc:sldChg>
      <pc:sldChg chg="del">
        <pc:chgData name="Weifeng Xu" userId="e7aed605-a3dd-4d5a-a692-a87037af107b" providerId="ADAL" clId="{99E7DBB8-0B00-463F-B90F-88F2FF9D1B2C}" dt="2025-05-09T00:56:51.116" v="20" actId="47"/>
        <pc:sldMkLst>
          <pc:docMk/>
          <pc:sldMk cId="868934236" sldId="272"/>
        </pc:sldMkLst>
      </pc:sldChg>
      <pc:sldChg chg="modSp add mod ord">
        <pc:chgData name="Weifeng Xu" userId="e7aed605-a3dd-4d5a-a692-a87037af107b" providerId="ADAL" clId="{99E7DBB8-0B00-463F-B90F-88F2FF9D1B2C}" dt="2025-05-09T14:34:31.799" v="870" actId="20577"/>
        <pc:sldMkLst>
          <pc:docMk/>
          <pc:sldMk cId="3267955198" sldId="27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4:46:16.527" v="1085" actId="20577"/>
        <pc:sldMkLst>
          <pc:docMk/>
          <pc:sldMk cId="123998257" sldId="273"/>
        </pc:sldMkLst>
      </pc:sldChg>
      <pc:sldChg chg="del">
        <pc:chgData name="Weifeng Xu" userId="e7aed605-a3dd-4d5a-a692-a87037af107b" providerId="ADAL" clId="{99E7DBB8-0B00-463F-B90F-88F2FF9D1B2C}" dt="2025-05-09T00:56:49.388" v="3" actId="47"/>
        <pc:sldMkLst>
          <pc:docMk/>
          <pc:sldMk cId="862046090" sldId="273"/>
        </pc:sldMkLst>
      </pc:sldChg>
      <pc:sldChg chg="del">
        <pc:chgData name="Weifeng Xu" userId="e7aed605-a3dd-4d5a-a692-a87037af107b" providerId="ADAL" clId="{99E7DBB8-0B00-463F-B90F-88F2FF9D1B2C}" dt="2025-05-09T00:56:49.592" v="5" actId="47"/>
        <pc:sldMkLst>
          <pc:docMk/>
          <pc:sldMk cId="602319858" sldId="274"/>
        </pc:sldMkLst>
      </pc:sldChg>
      <pc:sldChg chg="addSp modSp new mod">
        <pc:chgData name="Weifeng Xu" userId="e7aed605-a3dd-4d5a-a692-a87037af107b" providerId="ADAL" clId="{99E7DBB8-0B00-463F-B90F-88F2FF9D1B2C}" dt="2025-05-09T14:49:01.193" v="1113" actId="1076"/>
        <pc:sldMkLst>
          <pc:docMk/>
          <pc:sldMk cId="2691624364" sldId="274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6:03:21.115" v="1305" actId="14100"/>
        <pc:sldMkLst>
          <pc:docMk/>
          <pc:sldMk cId="335620739" sldId="275"/>
        </pc:sldMkLst>
      </pc:sldChg>
      <pc:sldChg chg="del">
        <pc:chgData name="Weifeng Xu" userId="e7aed605-a3dd-4d5a-a692-a87037af107b" providerId="ADAL" clId="{99E7DBB8-0B00-463F-B90F-88F2FF9D1B2C}" dt="2025-05-09T00:56:50.476" v="15" actId="47"/>
        <pc:sldMkLst>
          <pc:docMk/>
          <pc:sldMk cId="1760818567" sldId="275"/>
        </pc:sldMkLst>
      </pc:sldChg>
      <pc:sldChg chg="addSp delSp modSp new mod modClrScheme chgLayout">
        <pc:chgData name="Weifeng Xu" userId="e7aed605-a3dd-4d5a-a692-a87037af107b" providerId="ADAL" clId="{99E7DBB8-0B00-463F-B90F-88F2FF9D1B2C}" dt="2025-05-09T15:27:42.179" v="1279" actId="20577"/>
        <pc:sldMkLst>
          <pc:docMk/>
          <pc:sldMk cId="1706777646" sldId="276"/>
        </pc:sldMkLst>
      </pc:sldChg>
      <pc:sldChg chg="del">
        <pc:chgData name="Weifeng Xu" userId="e7aed605-a3dd-4d5a-a692-a87037af107b" providerId="ADAL" clId="{99E7DBB8-0B00-463F-B90F-88F2FF9D1B2C}" dt="2025-05-09T00:56:51.017" v="17" actId="47"/>
        <pc:sldMkLst>
          <pc:docMk/>
          <pc:sldMk cId="2550957305" sldId="276"/>
        </pc:sldMkLst>
      </pc:sldChg>
      <pc:sldChg chg="addSp delSp modSp new mod">
        <pc:chgData name="Weifeng Xu" userId="e7aed605-a3dd-4d5a-a692-a87037af107b" providerId="ADAL" clId="{99E7DBB8-0B00-463F-B90F-88F2FF9D1B2C}" dt="2025-05-10T01:53:51.094" v="1636" actId="6549"/>
        <pc:sldMkLst>
          <pc:docMk/>
          <pc:sldMk cId="729748050" sldId="277"/>
        </pc:sldMkLst>
      </pc:sldChg>
      <pc:sldChg chg="del">
        <pc:chgData name="Weifeng Xu" userId="e7aed605-a3dd-4d5a-a692-a87037af107b" providerId="ADAL" clId="{99E7DBB8-0B00-463F-B90F-88F2FF9D1B2C}" dt="2025-05-09T00:56:51.278" v="25" actId="47"/>
        <pc:sldMkLst>
          <pc:docMk/>
          <pc:sldMk cId="3185848680" sldId="277"/>
        </pc:sldMkLst>
      </pc:sldChg>
      <pc:sldChg chg="del">
        <pc:chgData name="Weifeng Xu" userId="e7aed605-a3dd-4d5a-a692-a87037af107b" providerId="ADAL" clId="{99E7DBB8-0B00-463F-B90F-88F2FF9D1B2C}" dt="2025-05-09T00:56:51.323" v="26" actId="47"/>
        <pc:sldMkLst>
          <pc:docMk/>
          <pc:sldMk cId="405124300" sldId="278"/>
        </pc:sldMkLst>
      </pc:sldChg>
      <pc:sldChg chg="addSp modSp new mod">
        <pc:chgData name="Weifeng Xu" userId="e7aed605-a3dd-4d5a-a692-a87037af107b" providerId="ADAL" clId="{99E7DBB8-0B00-463F-B90F-88F2FF9D1B2C}" dt="2025-05-10T02:11:14.099" v="1667" actId="207"/>
        <pc:sldMkLst>
          <pc:docMk/>
          <pc:sldMk cId="2625883836" sldId="278"/>
        </pc:sldMkLst>
      </pc:sldChg>
      <pc:sldChg chg="addSp modSp new mod">
        <pc:chgData name="Weifeng Xu" userId="e7aed605-a3dd-4d5a-a692-a87037af107b" providerId="ADAL" clId="{99E7DBB8-0B00-463F-B90F-88F2FF9D1B2C}" dt="2025-05-10T14:25:13.185" v="1849" actId="20577"/>
        <pc:sldMkLst>
          <pc:docMk/>
          <pc:sldMk cId="1124268826" sldId="279"/>
        </pc:sldMkLst>
      </pc:sldChg>
      <pc:sldChg chg="del">
        <pc:chgData name="Weifeng Xu" userId="e7aed605-a3dd-4d5a-a692-a87037af107b" providerId="ADAL" clId="{99E7DBB8-0B00-463F-B90F-88F2FF9D1B2C}" dt="2025-05-09T00:56:51.351" v="27" actId="47"/>
        <pc:sldMkLst>
          <pc:docMk/>
          <pc:sldMk cId="2022899757" sldId="279"/>
        </pc:sldMkLst>
      </pc:sldChg>
      <pc:sldChg chg="addSp delSp modSp new mod">
        <pc:chgData name="Weifeng Xu" userId="e7aed605-a3dd-4d5a-a692-a87037af107b" providerId="ADAL" clId="{99E7DBB8-0B00-463F-B90F-88F2FF9D1B2C}" dt="2025-05-10T14:36:45.391" v="1949" actId="1076"/>
        <pc:sldMkLst>
          <pc:docMk/>
          <pc:sldMk cId="1156439318" sldId="280"/>
        </pc:sldMkLst>
      </pc:sldChg>
      <pc:sldChg chg="del">
        <pc:chgData name="Weifeng Xu" userId="e7aed605-a3dd-4d5a-a692-a87037af107b" providerId="ADAL" clId="{99E7DBB8-0B00-463F-B90F-88F2FF9D1B2C}" dt="2025-05-09T00:56:51.380" v="28" actId="47"/>
        <pc:sldMkLst>
          <pc:docMk/>
          <pc:sldMk cId="2021787752" sldId="280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27:39.172" v="1939"/>
        <pc:sldMkLst>
          <pc:docMk/>
          <pc:sldMk cId="1238643883" sldId="281"/>
        </pc:sldMkLst>
      </pc:sldChg>
      <pc:sldChg chg="del">
        <pc:chgData name="Weifeng Xu" userId="e7aed605-a3dd-4d5a-a692-a87037af107b" providerId="ADAL" clId="{99E7DBB8-0B00-463F-B90F-88F2FF9D1B2C}" dt="2025-05-09T00:56:51.407" v="29" actId="47"/>
        <pc:sldMkLst>
          <pc:docMk/>
          <pc:sldMk cId="3900806462" sldId="281"/>
        </pc:sldMkLst>
      </pc:sldChg>
      <pc:sldChg chg="del">
        <pc:chgData name="Weifeng Xu" userId="e7aed605-a3dd-4d5a-a692-a87037af107b" providerId="ADAL" clId="{99E7DBB8-0B00-463F-B90F-88F2FF9D1B2C}" dt="2025-05-09T00:56:51.449" v="30" actId="47"/>
        <pc:sldMkLst>
          <pc:docMk/>
          <pc:sldMk cId="2831829862" sldId="282"/>
        </pc:sldMkLst>
      </pc:sldChg>
      <pc:sldChg chg="addSp modSp new mod modClrScheme chgLayout">
        <pc:chgData name="Weifeng Xu" userId="e7aed605-a3dd-4d5a-a692-a87037af107b" providerId="ADAL" clId="{99E7DBB8-0B00-463F-B90F-88F2FF9D1B2C}" dt="2025-05-10T14:38:50.580" v="1954"/>
        <pc:sldMkLst>
          <pc:docMk/>
          <pc:sldMk cId="3302196761" sldId="282"/>
        </pc:sldMkLst>
      </pc:sldChg>
      <pc:sldChg chg="addSp delSp modSp new mod modClrScheme chgLayout">
        <pc:chgData name="Weifeng Xu" userId="e7aed605-a3dd-4d5a-a692-a87037af107b" providerId="ADAL" clId="{99E7DBB8-0B00-463F-B90F-88F2FF9D1B2C}" dt="2025-05-10T14:58:41.003" v="1960" actId="22"/>
        <pc:sldMkLst>
          <pc:docMk/>
          <pc:sldMk cId="3728536507" sldId="283"/>
        </pc:sldMkLst>
      </pc:sldChg>
      <pc:sldChg chg="del">
        <pc:chgData name="Weifeng Xu" userId="e7aed605-a3dd-4d5a-a692-a87037af107b" providerId="ADAL" clId="{99E7DBB8-0B00-463F-B90F-88F2FF9D1B2C}" dt="2025-05-09T00:56:51.495" v="31" actId="47"/>
        <pc:sldMkLst>
          <pc:docMk/>
          <pc:sldMk cId="3760669567" sldId="283"/>
        </pc:sldMkLst>
      </pc:sldChg>
      <pc:sldChg chg="del">
        <pc:chgData name="Weifeng Xu" userId="e7aed605-a3dd-4d5a-a692-a87037af107b" providerId="ADAL" clId="{99E7DBB8-0B00-463F-B90F-88F2FF9D1B2C}" dt="2025-05-09T00:56:51.164" v="21" actId="47"/>
        <pc:sldMkLst>
          <pc:docMk/>
          <pc:sldMk cId="2141137123" sldId="284"/>
        </pc:sldMkLst>
      </pc:sldChg>
      <pc:sldChg chg="addSp modSp new mod modClrScheme chgLayout">
        <pc:chgData name="Weifeng Xu" userId="e7aed605-a3dd-4d5a-a692-a87037af107b" providerId="ADAL" clId="{99E7DBB8-0B00-463F-B90F-88F2FF9D1B2C}" dt="2025-05-10T15:04:38.447" v="1972"/>
        <pc:sldMkLst>
          <pc:docMk/>
          <pc:sldMk cId="2713869841" sldId="284"/>
        </pc:sldMkLst>
      </pc:sldChg>
      <pc:sldChg chg="addSp delSp new mod modClrScheme chgLayout">
        <pc:chgData name="Weifeng Xu" userId="e7aed605-a3dd-4d5a-a692-a87037af107b" providerId="ADAL" clId="{99E7DBB8-0B00-463F-B90F-88F2FF9D1B2C}" dt="2025-05-12T21:15:02.063" v="1975" actId="22"/>
        <pc:sldMkLst>
          <pc:docMk/>
          <pc:sldMk cId="3944974779" sldId="285"/>
        </pc:sldMkLst>
      </pc:sldChg>
      <pc:sldChg chg="addSp delSp modSp new mod ord modClrScheme chgLayout">
        <pc:chgData name="Weifeng Xu" userId="e7aed605-a3dd-4d5a-a692-a87037af107b" providerId="ADAL" clId="{99E7DBB8-0B00-463F-B90F-88F2FF9D1B2C}" dt="2025-05-14T00:52:45.952" v="2016" actId="20577"/>
        <pc:sldMkLst>
          <pc:docMk/>
          <pc:sldMk cId="1036684615" sldId="286"/>
        </pc:sldMkLst>
        <pc:spChg chg="del">
          <ac:chgData name="Weifeng Xu" userId="e7aed605-a3dd-4d5a-a692-a87037af107b" providerId="ADAL" clId="{99E7DBB8-0B00-463F-B90F-88F2FF9D1B2C}" dt="2025-05-14T00:48:42.756" v="1977" actId="700"/>
          <ac:spMkLst>
            <pc:docMk/>
            <pc:sldMk cId="1036684615" sldId="286"/>
            <ac:spMk id="2" creationId="{FFB5FE33-5A7B-2344-5947-1C52FD0F7B86}"/>
          </ac:spMkLst>
        </pc:spChg>
        <pc:spChg chg="del">
          <ac:chgData name="Weifeng Xu" userId="e7aed605-a3dd-4d5a-a692-a87037af107b" providerId="ADAL" clId="{99E7DBB8-0B00-463F-B90F-88F2FF9D1B2C}" dt="2025-05-14T00:48:42.756" v="1977" actId="700"/>
          <ac:spMkLst>
            <pc:docMk/>
            <pc:sldMk cId="1036684615" sldId="286"/>
            <ac:spMk id="3" creationId="{98B74BD0-3685-3094-5304-D8D21778E748}"/>
          </ac:spMkLst>
        </pc:spChg>
        <pc:spChg chg="add mod">
          <ac:chgData name="Weifeng Xu" userId="e7aed605-a3dd-4d5a-a692-a87037af107b" providerId="ADAL" clId="{99E7DBB8-0B00-463F-B90F-88F2FF9D1B2C}" dt="2025-05-14T00:52:15.679" v="1992" actId="1076"/>
          <ac:spMkLst>
            <pc:docMk/>
            <pc:sldMk cId="1036684615" sldId="286"/>
            <ac:spMk id="5" creationId="{79381B55-A4C9-6593-AA3C-BF46F3B728EF}"/>
          </ac:spMkLst>
        </pc:spChg>
        <pc:spChg chg="add mod">
          <ac:chgData name="Weifeng Xu" userId="e7aed605-a3dd-4d5a-a692-a87037af107b" providerId="ADAL" clId="{99E7DBB8-0B00-463F-B90F-88F2FF9D1B2C}" dt="2025-05-14T00:52:45.952" v="2016" actId="20577"/>
          <ac:spMkLst>
            <pc:docMk/>
            <pc:sldMk cId="1036684615" sldId="286"/>
            <ac:spMk id="6" creationId="{DC8BD3C1-0620-61C4-4238-6C2B3533B391}"/>
          </ac:spMkLst>
        </pc:spChg>
        <pc:picChg chg="add mod">
          <ac:chgData name="Weifeng Xu" userId="e7aed605-a3dd-4d5a-a692-a87037af107b" providerId="ADAL" clId="{99E7DBB8-0B00-463F-B90F-88F2FF9D1B2C}" dt="2025-05-14T00:52:12.776" v="1991" actId="1076"/>
          <ac:picMkLst>
            <pc:docMk/>
            <pc:sldMk cId="1036684615" sldId="286"/>
            <ac:picMk id="1026" creationId="{F5F2E22A-BED2-8403-26E5-26072C3CDC4C}"/>
          </ac:picMkLst>
        </pc:picChg>
      </pc:sldChg>
      <pc:sldChg chg="del">
        <pc:chgData name="Weifeng Xu" userId="e7aed605-a3dd-4d5a-a692-a87037af107b" providerId="ADAL" clId="{99E7DBB8-0B00-463F-B90F-88F2FF9D1B2C}" dt="2025-05-09T00:56:51.203" v="22" actId="47"/>
        <pc:sldMkLst>
          <pc:docMk/>
          <pc:sldMk cId="4021924536" sldId="286"/>
        </pc:sldMkLst>
      </pc:sldChg>
      <pc:sldChg chg="del">
        <pc:chgData name="Weifeng Xu" userId="e7aed605-a3dd-4d5a-a692-a87037af107b" providerId="ADAL" clId="{99E7DBB8-0B00-463F-B90F-88F2FF9D1B2C}" dt="2025-05-09T00:56:52.409" v="32" actId="47"/>
        <pc:sldMkLst>
          <pc:docMk/>
          <pc:sldMk cId="214610006" sldId="287"/>
        </pc:sldMkLst>
      </pc:sldChg>
      <pc:sldChg chg="del">
        <pc:chgData name="Weifeng Xu" userId="e7aed605-a3dd-4d5a-a692-a87037af107b" providerId="ADAL" clId="{99E7DBB8-0B00-463F-B90F-88F2FF9D1B2C}" dt="2025-05-09T00:56:52.922" v="33" actId="47"/>
        <pc:sldMkLst>
          <pc:docMk/>
          <pc:sldMk cId="1407769080" sldId="288"/>
        </pc:sldMkLst>
      </pc:sldChg>
      <pc:sldChg chg="del">
        <pc:chgData name="Weifeng Xu" userId="e7aed605-a3dd-4d5a-a692-a87037af107b" providerId="ADAL" clId="{99E7DBB8-0B00-463F-B90F-88F2FF9D1B2C}" dt="2025-05-09T00:56:51.226" v="23" actId="47"/>
        <pc:sldMkLst>
          <pc:docMk/>
          <pc:sldMk cId="104095834" sldId="289"/>
        </pc:sldMkLst>
      </pc:sldChg>
      <pc:sldChg chg="del">
        <pc:chgData name="Weifeng Xu" userId="e7aed605-a3dd-4d5a-a692-a87037af107b" providerId="ADAL" clId="{99E7DBB8-0B00-463F-B90F-88F2FF9D1B2C}" dt="2025-05-09T00:56:49.891" v="14" actId="47"/>
        <pc:sldMkLst>
          <pc:docMk/>
          <pc:sldMk cId="3513636499" sldId="290"/>
        </pc:sldMkLst>
      </pc:sldChg>
      <pc:sldChg chg="del">
        <pc:chgData name="Weifeng Xu" userId="e7aed605-a3dd-4d5a-a692-a87037af107b" providerId="ADAL" clId="{99E7DBB8-0B00-463F-B90F-88F2FF9D1B2C}" dt="2025-05-09T00:56:52.957" v="34" actId="47"/>
        <pc:sldMkLst>
          <pc:docMk/>
          <pc:sldMk cId="767342062" sldId="291"/>
        </pc:sldMkLst>
      </pc:sldChg>
      <pc:sldChg chg="del">
        <pc:chgData name="Weifeng Xu" userId="e7aed605-a3dd-4d5a-a692-a87037af107b" providerId="ADAL" clId="{99E7DBB8-0B00-463F-B90F-88F2FF9D1B2C}" dt="2025-05-09T00:56:52.981" v="35" actId="47"/>
        <pc:sldMkLst>
          <pc:docMk/>
          <pc:sldMk cId="3454193145" sldId="292"/>
        </pc:sldMkLst>
      </pc:sldChg>
      <pc:sldChg chg="del">
        <pc:chgData name="Weifeng Xu" userId="e7aed605-a3dd-4d5a-a692-a87037af107b" providerId="ADAL" clId="{99E7DBB8-0B00-463F-B90F-88F2FF9D1B2C}" dt="2025-05-09T00:56:51.251" v="24" actId="47"/>
        <pc:sldMkLst>
          <pc:docMk/>
          <pc:sldMk cId="2222583924" sldId="293"/>
        </pc:sldMkLst>
      </pc:sldChg>
      <pc:sldChg chg="del">
        <pc:chgData name="Weifeng Xu" userId="e7aed605-a3dd-4d5a-a692-a87037af107b" providerId="ADAL" clId="{99E7DBB8-0B00-463F-B90F-88F2FF9D1B2C}" dt="2025-05-09T00:56:53.023" v="36" actId="47"/>
        <pc:sldMkLst>
          <pc:docMk/>
          <pc:sldMk cId="1894162818" sldId="294"/>
        </pc:sldMkLst>
      </pc:sldChg>
      <pc:sldChg chg="del">
        <pc:chgData name="Weifeng Xu" userId="e7aed605-a3dd-4d5a-a692-a87037af107b" providerId="ADAL" clId="{99E7DBB8-0B00-463F-B90F-88F2FF9D1B2C}" dt="2025-05-09T00:56:53.044" v="37" actId="47"/>
        <pc:sldMkLst>
          <pc:docMk/>
          <pc:sldMk cId="4224664371" sldId="295"/>
        </pc:sldMkLst>
      </pc:sldChg>
      <pc:sldChg chg="del">
        <pc:chgData name="Weifeng Xu" userId="e7aed605-a3dd-4d5a-a692-a87037af107b" providerId="ADAL" clId="{99E7DBB8-0B00-463F-B90F-88F2FF9D1B2C}" dt="2025-05-09T00:56:53.090" v="38" actId="47"/>
        <pc:sldMkLst>
          <pc:docMk/>
          <pc:sldMk cId="720217490" sldId="296"/>
        </pc:sldMkLst>
      </pc:sldChg>
      <pc:sldChg chg="del">
        <pc:chgData name="Weifeng Xu" userId="e7aed605-a3dd-4d5a-a692-a87037af107b" providerId="ADAL" clId="{99E7DBB8-0B00-463F-B90F-88F2FF9D1B2C}" dt="2025-05-09T00:56:53.125" v="39" actId="47"/>
        <pc:sldMkLst>
          <pc:docMk/>
          <pc:sldMk cId="4294253925" sldId="297"/>
        </pc:sldMkLst>
      </pc:sldChg>
      <pc:sldChg chg="del">
        <pc:chgData name="Weifeng Xu" userId="e7aed605-a3dd-4d5a-a692-a87037af107b" providerId="ADAL" clId="{99E7DBB8-0B00-463F-B90F-88F2FF9D1B2C}" dt="2025-05-09T00:56:53.152" v="40" actId="47"/>
        <pc:sldMkLst>
          <pc:docMk/>
          <pc:sldMk cId="2038064399" sldId="298"/>
        </pc:sldMkLst>
      </pc:sldChg>
      <pc:sldChg chg="del">
        <pc:chgData name="Weifeng Xu" userId="e7aed605-a3dd-4d5a-a692-a87037af107b" providerId="ADAL" clId="{99E7DBB8-0B00-463F-B90F-88F2FF9D1B2C}" dt="2025-05-09T00:56:53.180" v="41" actId="47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77503F2E-F3A0-409B-A511-BB14035E722B}"/>
    <pc:docChg chg="undo custSel addSld delSld modSld sldOrd">
      <pc:chgData name="Weifeng Xu" userId="e7aed605-a3dd-4d5a-a692-a87037af107b" providerId="ADAL" clId="{77503F2E-F3A0-409B-A511-BB14035E722B}" dt="2025-05-01T18:53:56.374" v="2136" actId="20577"/>
      <pc:docMkLst>
        <pc:docMk/>
      </pc:docMkLst>
      <pc:sldChg chg="addSp modSp mod">
        <pc:chgData name="Weifeng Xu" userId="e7aed605-a3dd-4d5a-a692-a87037af107b" providerId="ADAL" clId="{77503F2E-F3A0-409B-A511-BB14035E722B}" dt="2025-04-30T22:37:51.320" v="275" actId="1076"/>
        <pc:sldMkLst>
          <pc:docMk/>
          <pc:sldMk cId="1325061211" sldId="256"/>
        </pc:sldMkLst>
      </pc:sldChg>
      <pc:sldChg chg="addSp delSp modSp new mod modClrScheme chgLayout">
        <pc:chgData name="Weifeng Xu" userId="e7aed605-a3dd-4d5a-a692-a87037af107b" providerId="ADAL" clId="{77503F2E-F3A0-409B-A511-BB14035E722B}" dt="2025-04-30T22:00:56.674" v="162" actId="14100"/>
        <pc:sldMkLst>
          <pc:docMk/>
          <pc:sldMk cId="2003605107" sldId="257"/>
        </pc:sldMkLst>
      </pc:sldChg>
      <pc:sldChg chg="del">
        <pc:chgData name="Weifeng Xu" userId="e7aed605-a3dd-4d5a-a692-a87037af107b" providerId="ADAL" clId="{77503F2E-F3A0-409B-A511-BB14035E722B}" dt="2025-04-30T21:31:57.304" v="0" actId="47"/>
        <pc:sldMkLst>
          <pc:docMk/>
          <pc:sldMk cId="2572427240" sldId="257"/>
        </pc:sldMkLst>
      </pc:sldChg>
      <pc:sldChg chg="del">
        <pc:chgData name="Weifeng Xu" userId="e7aed605-a3dd-4d5a-a692-a87037af107b" providerId="ADAL" clId="{77503F2E-F3A0-409B-A511-BB14035E722B}" dt="2025-04-30T21:31:57.413" v="1" actId="47"/>
        <pc:sldMkLst>
          <pc:docMk/>
          <pc:sldMk cId="3100494254" sldId="258"/>
        </pc:sldMkLst>
      </pc:sldChg>
      <pc:sldChg chg="addSp delSp modSp add mod modClrScheme chgLayout">
        <pc:chgData name="Weifeng Xu" userId="e7aed605-a3dd-4d5a-a692-a87037af107b" providerId="ADAL" clId="{77503F2E-F3A0-409B-A511-BB14035E722B}" dt="2025-04-30T22:36:13.270" v="244" actId="27636"/>
        <pc:sldMkLst>
          <pc:docMk/>
          <pc:sldMk cId="3148078500" sldId="258"/>
        </pc:sldMkLst>
      </pc:sldChg>
      <pc:sldChg chg="del">
        <pc:chgData name="Weifeng Xu" userId="e7aed605-a3dd-4d5a-a692-a87037af107b" providerId="ADAL" clId="{77503F2E-F3A0-409B-A511-BB14035E722B}" dt="2025-04-30T21:31:57.571" v="2" actId="47"/>
        <pc:sldMkLst>
          <pc:docMk/>
          <pc:sldMk cId="1655253961" sldId="25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4:49.515" v="1486" actId="1076"/>
        <pc:sldMkLst>
          <pc:docMk/>
          <pc:sldMk cId="2942233055" sldId="259"/>
        </pc:sldMkLst>
      </pc:sldChg>
      <pc:sldChg chg="del">
        <pc:chgData name="Weifeng Xu" userId="e7aed605-a3dd-4d5a-a692-a87037af107b" providerId="ADAL" clId="{77503F2E-F3A0-409B-A511-BB14035E722B}" dt="2025-04-30T21:31:58.684" v="5" actId="47"/>
        <pc:sldMkLst>
          <pc:docMk/>
          <pc:sldMk cId="3375603492" sldId="260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4-30T23:57:46.285" v="501" actId="1076"/>
        <pc:sldMkLst>
          <pc:docMk/>
          <pc:sldMk cId="4238292093" sldId="260"/>
        </pc:sldMkLst>
      </pc:sldChg>
      <pc:sldChg chg="addSp delSp modSp new mod ord modClrScheme chgLayout modNotesTx">
        <pc:chgData name="Weifeng Xu" userId="e7aed605-a3dd-4d5a-a692-a87037af107b" providerId="ADAL" clId="{77503F2E-F3A0-409B-A511-BB14035E722B}" dt="2025-05-01T00:20:09.257" v="663" actId="20577"/>
        <pc:sldMkLst>
          <pc:docMk/>
          <pc:sldMk cId="773548588" sldId="261"/>
        </pc:sldMkLst>
      </pc:sldChg>
      <pc:sldChg chg="del">
        <pc:chgData name="Weifeng Xu" userId="e7aed605-a3dd-4d5a-a692-a87037af107b" providerId="ADAL" clId="{77503F2E-F3A0-409B-A511-BB14035E722B}" dt="2025-04-30T21:31:57.746" v="3" actId="47"/>
        <pc:sldMkLst>
          <pc:docMk/>
          <pc:sldMk cId="909895920" sldId="261"/>
        </pc:sldMkLst>
      </pc:sldChg>
      <pc:sldChg chg="del">
        <pc:chgData name="Weifeng Xu" userId="e7aed605-a3dd-4d5a-a692-a87037af107b" providerId="ADAL" clId="{77503F2E-F3A0-409B-A511-BB14035E722B}" dt="2025-04-30T21:31:57.991" v="4" actId="47"/>
        <pc:sldMkLst>
          <pc:docMk/>
          <pc:sldMk cId="1010189504" sldId="262"/>
        </pc:sldMkLst>
      </pc:sldChg>
      <pc:sldChg chg="addSp modSp new mod ord modClrScheme chgLayout">
        <pc:chgData name="Weifeng Xu" userId="e7aed605-a3dd-4d5a-a692-a87037af107b" providerId="ADAL" clId="{77503F2E-F3A0-409B-A511-BB14035E722B}" dt="2025-05-01T01:31:48.820" v="1112"/>
        <pc:sldMkLst>
          <pc:docMk/>
          <pc:sldMk cId="3939068785" sldId="26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1:30:59.453" v="1110" actId="207"/>
        <pc:sldMkLst>
          <pc:docMk/>
          <pc:sldMk cId="2162073066" sldId="263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02:28:32.993" v="1527"/>
        <pc:sldMkLst>
          <pc:docMk/>
          <pc:sldMk cId="1975365164" sldId="264"/>
        </pc:sldMkLst>
      </pc:sldChg>
      <pc:sldChg chg="addSp delSp modSp new mod">
        <pc:chgData name="Weifeng Xu" userId="e7aed605-a3dd-4d5a-a692-a87037af107b" providerId="ADAL" clId="{77503F2E-F3A0-409B-A511-BB14035E722B}" dt="2025-05-01T16:11:44.655" v="2082" actId="1076"/>
        <pc:sldMkLst>
          <pc:docMk/>
          <pc:sldMk cId="4163382801" sldId="265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9:51.026" v="1945" actId="403"/>
        <pc:sldMkLst>
          <pc:docMk/>
          <pc:sldMk cId="711940281" sldId="266"/>
        </pc:sldMkLst>
      </pc:sldChg>
      <pc:sldChg chg="addSp delSp modSp new mod">
        <pc:chgData name="Weifeng Xu" userId="e7aed605-a3dd-4d5a-a692-a87037af107b" providerId="ADAL" clId="{77503F2E-F3A0-409B-A511-BB14035E722B}" dt="2025-05-01T15:44:07.976" v="1954" actId="14100"/>
        <pc:sldMkLst>
          <pc:docMk/>
          <pc:sldMk cId="3000902119" sldId="267"/>
        </pc:sldMkLst>
      </pc:sldChg>
      <pc:sldChg chg="addSp modSp new mod modClrScheme chgLayout">
        <pc:chgData name="Weifeng Xu" userId="e7aed605-a3dd-4d5a-a692-a87037af107b" providerId="ADAL" clId="{77503F2E-F3A0-409B-A511-BB14035E722B}" dt="2025-05-01T02:13:32.434" v="1403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77503F2E-F3A0-409B-A511-BB14035E722B}" dt="2025-05-01T18:53:56.374" v="2136" actId="2057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6:45:54.163" v="2089" actId="1076"/>
        <pc:sldMkLst>
          <pc:docMk/>
          <pc:sldMk cId="1822568230" sldId="270"/>
        </pc:sldMkLst>
      </pc:sldChg>
      <pc:sldChg chg="addSp modSp new mod modClrScheme chgLayout">
        <pc:chgData name="Weifeng Xu" userId="e7aed605-a3dd-4d5a-a692-a87037af107b" providerId="ADAL" clId="{77503F2E-F3A0-409B-A511-BB14035E722B}" dt="2025-05-01T14:02:37.278" v="1563" actId="14100"/>
        <pc:sldMkLst>
          <pc:docMk/>
          <pc:sldMk cId="929903445" sldId="271"/>
        </pc:sldMkLst>
      </pc:sldChg>
      <pc:sldChg chg="addSp modSp new mod modClrScheme chgLayout">
        <pc:chgData name="Weifeng Xu" userId="e7aed605-a3dd-4d5a-a692-a87037af107b" providerId="ADAL" clId="{77503F2E-F3A0-409B-A511-BB14035E722B}" dt="2025-05-01T15:30:04.850" v="1882" actId="14100"/>
        <pc:sldMkLst>
          <pc:docMk/>
          <pc:sldMk cId="409369350" sldId="272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4:59:11.283" v="1722" actId="20577"/>
        <pc:sldMkLst>
          <pc:docMk/>
          <pc:sldMk cId="3399795082" sldId="273"/>
        </pc:sldMkLst>
      </pc:sldChg>
      <pc:sldChg chg="addSp delSp modSp new mod modClrScheme chgLayout modNotesTx">
        <pc:chgData name="Weifeng Xu" userId="e7aed605-a3dd-4d5a-a692-a87037af107b" providerId="ADAL" clId="{77503F2E-F3A0-409B-A511-BB14035E722B}" dt="2025-05-01T15:30:28.941" v="1887" actId="403"/>
        <pc:sldMkLst>
          <pc:docMk/>
          <pc:sldMk cId="1313382436" sldId="274"/>
        </pc:sldMkLst>
      </pc:sldChg>
      <pc:sldChg chg="addSp delSp modSp new mod modClrScheme chgLayout">
        <pc:chgData name="Weifeng Xu" userId="e7aed605-a3dd-4d5a-a692-a87037af107b" providerId="ADAL" clId="{77503F2E-F3A0-409B-A511-BB14035E722B}" dt="2025-05-01T15:07:31.776" v="1818" actId="12"/>
        <pc:sldMkLst>
          <pc:docMk/>
          <pc:sldMk cId="4170236264" sldId="275"/>
        </pc:sldMkLst>
      </pc:sldChg>
      <pc:sldChg chg="addSp delSp modSp new mod ord modClrScheme chgLayout">
        <pc:chgData name="Weifeng Xu" userId="e7aed605-a3dd-4d5a-a692-a87037af107b" providerId="ADAL" clId="{77503F2E-F3A0-409B-A511-BB14035E722B}" dt="2025-05-01T16:46:25.876" v="2093" actId="207"/>
        <pc:sldMkLst>
          <pc:docMk/>
          <pc:sldMk cId="363184616" sldId="276"/>
        </pc:sldMkLst>
      </pc:sldChg>
      <pc:sldChg chg="addSp modSp new del mod">
        <pc:chgData name="Weifeng Xu" userId="e7aed605-a3dd-4d5a-a692-a87037af107b" providerId="ADAL" clId="{77503F2E-F3A0-409B-A511-BB14035E722B}" dt="2025-05-01T16:11:58.243" v="2083" actId="47"/>
        <pc:sldMkLst>
          <pc:docMk/>
          <pc:sldMk cId="1433488969" sldId="276"/>
        </pc:sldMkLst>
      </pc:sldChg>
      <pc:sldChg chg="addSp delSp modSp new del mod modClrScheme chgLayout">
        <pc:chgData name="Weifeng Xu" userId="e7aed605-a3dd-4d5a-a692-a87037af107b" providerId="ADAL" clId="{77503F2E-F3A0-409B-A511-BB14035E722B}" dt="2025-05-01T15:56:30.529" v="2015" actId="680"/>
        <pc:sldMkLst>
          <pc:docMk/>
          <pc:sldMk cId="1774214095" sldId="276"/>
        </pc:sldMkLst>
      </pc:sldChg>
      <pc:sldChg chg="addSp modSp new del mod modClrScheme chgLayout">
        <pc:chgData name="Weifeng Xu" userId="e7aed605-a3dd-4d5a-a692-a87037af107b" providerId="ADAL" clId="{77503F2E-F3A0-409B-A511-BB14035E722B}" dt="2025-05-01T15:40:18.963" v="1946" actId="47"/>
        <pc:sldMkLst>
          <pc:docMk/>
          <pc:sldMk cId="3294603324" sldId="276"/>
        </pc:sldMkLst>
      </pc:sldChg>
      <pc:sldChg chg="addSp modSp new mod modAnim">
        <pc:chgData name="Weifeng Xu" userId="e7aed605-a3dd-4d5a-a692-a87037af107b" providerId="ADAL" clId="{77503F2E-F3A0-409B-A511-BB14035E722B}" dt="2025-05-01T18:53:39.456" v="2135" actId="1076"/>
        <pc:sldMkLst>
          <pc:docMk/>
          <pc:sldMk cId="1572050356" sldId="277"/>
        </pc:sldMkLst>
      </pc:sldChg>
      <pc:sldChg chg="add del">
        <pc:chgData name="Weifeng Xu" userId="e7aed605-a3dd-4d5a-a692-a87037af107b" providerId="ADAL" clId="{77503F2E-F3A0-409B-A511-BB14035E722B}" dt="2025-05-01T18:49:24.473" v="2098"/>
        <pc:sldMkLst>
          <pc:docMk/>
          <pc:sldMk cId="3665025083" sldId="277"/>
        </pc:sldMkLst>
      </pc:sldChg>
      <pc:sldChg chg="add del">
        <pc:chgData name="Weifeng Xu" userId="e7aed605-a3dd-4d5a-a692-a87037af107b" providerId="ADAL" clId="{77503F2E-F3A0-409B-A511-BB14035E722B}" dt="2025-05-01T18:49:10.145" v="2095"/>
        <pc:sldMkLst>
          <pc:docMk/>
          <pc:sldMk cId="4149124542" sldId="277"/>
        </pc:sldMkLst>
      </pc:sldChg>
    </pc:docChg>
  </pc:docChgLst>
  <pc:docChgLst>
    <pc:chgData name="Weifeng Xu" userId="e7aed605-a3dd-4d5a-a692-a87037af107b" providerId="ADAL" clId="{8E5A6AEC-921D-4BE6-8002-CC8D4F2830D2}"/>
    <pc:docChg chg="undo custSel addSld delSld modSld">
      <pc:chgData name="Weifeng Xu" userId="e7aed605-a3dd-4d5a-a692-a87037af107b" providerId="ADAL" clId="{8E5A6AEC-921D-4BE6-8002-CC8D4F2830D2}" dt="2025-04-28T15:23:27.017" v="746" actId="6549"/>
      <pc:docMkLst>
        <pc:docMk/>
      </pc:docMkLst>
      <pc:sldChg chg="modSp mod chgLayout">
        <pc:chgData name="Weifeng Xu" userId="e7aed605-a3dd-4d5a-a692-a87037af107b" providerId="ADAL" clId="{8E5A6AEC-921D-4BE6-8002-CC8D4F2830D2}" dt="2025-04-27T15:24:07.342" v="34" actId="700"/>
        <pc:sldMkLst>
          <pc:docMk/>
          <pc:sldMk cId="1325061211" sldId="256"/>
        </pc:sldMkLst>
      </pc:sldChg>
      <pc:sldChg chg="del">
        <pc:chgData name="Weifeng Xu" userId="e7aed605-a3dd-4d5a-a692-a87037af107b" providerId="ADAL" clId="{8E5A6AEC-921D-4BE6-8002-CC8D4F2830D2}" dt="2025-04-27T15:25:06.899" v="35" actId="47"/>
        <pc:sldMkLst>
          <pc:docMk/>
          <pc:sldMk cId="2201572609" sldId="257"/>
        </pc:sldMkLst>
      </pc:sldChg>
      <pc:sldChg chg="addSp modSp new mod">
        <pc:chgData name="Weifeng Xu" userId="e7aed605-a3dd-4d5a-a692-a87037af107b" providerId="ADAL" clId="{8E5A6AEC-921D-4BE6-8002-CC8D4F2830D2}" dt="2025-04-27T15:43:48.595" v="157" actId="1076"/>
        <pc:sldMkLst>
          <pc:docMk/>
          <pc:sldMk cId="2572427240" sldId="257"/>
        </pc:sldMkLst>
      </pc:sldChg>
      <pc:sldChg chg="del">
        <pc:chgData name="Weifeng Xu" userId="e7aed605-a3dd-4d5a-a692-a87037af107b" providerId="ADAL" clId="{8E5A6AEC-921D-4BE6-8002-CC8D4F2830D2}" dt="2025-04-27T15:25:07.244" v="36" actId="47"/>
        <pc:sldMkLst>
          <pc:docMk/>
          <pc:sldMk cId="450669007" sldId="258"/>
        </pc:sldMkLst>
      </pc:sldChg>
      <pc:sldChg chg="addSp delSp modSp new mod modClrScheme chgLayout">
        <pc:chgData name="Weifeng Xu" userId="e7aed605-a3dd-4d5a-a692-a87037af107b" providerId="ADAL" clId="{8E5A6AEC-921D-4BE6-8002-CC8D4F2830D2}" dt="2025-04-27T16:01:11.569" v="507" actId="207"/>
        <pc:sldMkLst>
          <pc:docMk/>
          <pc:sldMk cId="3100494254" sldId="258"/>
        </pc:sldMkLst>
      </pc:sldChg>
      <pc:sldChg chg="modSp new mod">
        <pc:chgData name="Weifeng Xu" userId="e7aed605-a3dd-4d5a-a692-a87037af107b" providerId="ADAL" clId="{8E5A6AEC-921D-4BE6-8002-CC8D4F2830D2}" dt="2025-04-27T16:03:14.809" v="520" actId="207"/>
        <pc:sldMkLst>
          <pc:docMk/>
          <pc:sldMk cId="1655253961" sldId="259"/>
        </pc:sldMkLst>
      </pc:sldChg>
      <pc:sldChg chg="del">
        <pc:chgData name="Weifeng Xu" userId="e7aed605-a3dd-4d5a-a692-a87037af107b" providerId="ADAL" clId="{8E5A6AEC-921D-4BE6-8002-CC8D4F2830D2}" dt="2025-04-27T15:25:07.654" v="37" actId="47"/>
        <pc:sldMkLst>
          <pc:docMk/>
          <pc:sldMk cId="3233567480" sldId="259"/>
        </pc:sldMkLst>
      </pc:sldChg>
      <pc:sldChg chg="del">
        <pc:chgData name="Weifeng Xu" userId="e7aed605-a3dd-4d5a-a692-a87037af107b" providerId="ADAL" clId="{8E5A6AEC-921D-4BE6-8002-CC8D4F2830D2}" dt="2025-04-27T15:25:09.947" v="46" actId="47"/>
        <pc:sldMkLst>
          <pc:docMk/>
          <pc:sldMk cId="2715224073" sldId="260"/>
        </pc:sldMkLst>
      </pc:sldChg>
      <pc:sldChg chg="modSp new mod">
        <pc:chgData name="Weifeng Xu" userId="e7aed605-a3dd-4d5a-a692-a87037af107b" providerId="ADAL" clId="{8E5A6AEC-921D-4BE6-8002-CC8D4F2830D2}" dt="2025-04-27T16:04:14.976" v="601" actId="313"/>
        <pc:sldMkLst>
          <pc:docMk/>
          <pc:sldMk cId="3375603492" sldId="260"/>
        </pc:sldMkLst>
      </pc:sldChg>
      <pc:sldChg chg="modSp new mod">
        <pc:chgData name="Weifeng Xu" userId="e7aed605-a3dd-4d5a-a692-a87037af107b" providerId="ADAL" clId="{8E5A6AEC-921D-4BE6-8002-CC8D4F2830D2}" dt="2025-04-27T16:05:14.474" v="618"/>
        <pc:sldMkLst>
          <pc:docMk/>
          <pc:sldMk cId="909895920" sldId="261"/>
        </pc:sldMkLst>
      </pc:sldChg>
      <pc:sldChg chg="del">
        <pc:chgData name="Weifeng Xu" userId="e7aed605-a3dd-4d5a-a692-a87037af107b" providerId="ADAL" clId="{8E5A6AEC-921D-4BE6-8002-CC8D4F2830D2}" dt="2025-04-27T15:25:07.871" v="38" actId="47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8E5A6AEC-921D-4BE6-8002-CC8D4F2830D2}" dt="2025-04-28T15:23:27.017" v="746" actId="6549"/>
        <pc:sldMkLst>
          <pc:docMk/>
          <pc:sldMk cId="1010189504" sldId="262"/>
        </pc:sldMkLst>
      </pc:sldChg>
      <pc:sldChg chg="del">
        <pc:chgData name="Weifeng Xu" userId="e7aed605-a3dd-4d5a-a692-a87037af107b" providerId="ADAL" clId="{8E5A6AEC-921D-4BE6-8002-CC8D4F2830D2}" dt="2025-04-27T15:25:08.095" v="39" actId="47"/>
        <pc:sldMkLst>
          <pc:docMk/>
          <pc:sldMk cId="3548515090" sldId="264"/>
        </pc:sldMkLst>
      </pc:sldChg>
      <pc:sldChg chg="del">
        <pc:chgData name="Weifeng Xu" userId="e7aed605-a3dd-4d5a-a692-a87037af107b" providerId="ADAL" clId="{8E5A6AEC-921D-4BE6-8002-CC8D4F2830D2}" dt="2025-04-27T15:25:10.434" v="47" actId="47"/>
        <pc:sldMkLst>
          <pc:docMk/>
          <pc:sldMk cId="3523214092" sldId="265"/>
        </pc:sldMkLst>
      </pc:sldChg>
      <pc:sldChg chg="del">
        <pc:chgData name="Weifeng Xu" userId="e7aed605-a3dd-4d5a-a692-a87037af107b" providerId="ADAL" clId="{8E5A6AEC-921D-4BE6-8002-CC8D4F2830D2}" dt="2025-04-27T15:25:08.929" v="43" actId="47"/>
        <pc:sldMkLst>
          <pc:docMk/>
          <pc:sldMk cId="756868712" sldId="266"/>
        </pc:sldMkLst>
      </pc:sldChg>
      <pc:sldChg chg="del">
        <pc:chgData name="Weifeng Xu" userId="e7aed605-a3dd-4d5a-a692-a87037af107b" providerId="ADAL" clId="{8E5A6AEC-921D-4BE6-8002-CC8D4F2830D2}" dt="2025-04-27T15:25:09.145" v="44" actId="47"/>
        <pc:sldMkLst>
          <pc:docMk/>
          <pc:sldMk cId="2973990778" sldId="267"/>
        </pc:sldMkLst>
      </pc:sldChg>
      <pc:sldChg chg="del">
        <pc:chgData name="Weifeng Xu" userId="e7aed605-a3dd-4d5a-a692-a87037af107b" providerId="ADAL" clId="{8E5A6AEC-921D-4BE6-8002-CC8D4F2830D2}" dt="2025-04-27T15:25:09.362" v="45" actId="47"/>
        <pc:sldMkLst>
          <pc:docMk/>
          <pc:sldMk cId="2042884208" sldId="268"/>
        </pc:sldMkLst>
      </pc:sldChg>
      <pc:sldChg chg="del">
        <pc:chgData name="Weifeng Xu" userId="e7aed605-a3dd-4d5a-a692-a87037af107b" providerId="ADAL" clId="{8E5A6AEC-921D-4BE6-8002-CC8D4F2830D2}" dt="2025-04-27T15:25:08.271" v="40" actId="47"/>
        <pc:sldMkLst>
          <pc:docMk/>
          <pc:sldMk cId="3256057421" sldId="269"/>
        </pc:sldMkLst>
      </pc:sldChg>
      <pc:sldChg chg="del">
        <pc:chgData name="Weifeng Xu" userId="e7aed605-a3dd-4d5a-a692-a87037af107b" providerId="ADAL" clId="{8E5A6AEC-921D-4BE6-8002-CC8D4F2830D2}" dt="2025-04-27T15:25:08.466" v="41" actId="47"/>
        <pc:sldMkLst>
          <pc:docMk/>
          <pc:sldMk cId="146876777" sldId="270"/>
        </pc:sldMkLst>
      </pc:sldChg>
      <pc:sldChg chg="del">
        <pc:chgData name="Weifeng Xu" userId="e7aed605-a3dd-4d5a-a692-a87037af107b" providerId="ADAL" clId="{8E5A6AEC-921D-4BE6-8002-CC8D4F2830D2}" dt="2025-04-27T15:25:08.686" v="42" actId="47"/>
        <pc:sldMkLst>
          <pc:docMk/>
          <pc:sldMk cId="1939243851" sldId="271"/>
        </pc:sldMkLst>
      </pc:sldChg>
      <pc:sldChg chg="del">
        <pc:chgData name="Weifeng Xu" userId="e7aed605-a3dd-4d5a-a692-a87037af107b" providerId="ADAL" clId="{8E5A6AEC-921D-4BE6-8002-CC8D4F2830D2}" dt="2025-04-27T15:25:11.096" v="48" actId="47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781DD69C-B3C3-4AA3-A094-E5C237C15CAE}"/>
    <pc:docChg chg="delSld">
      <pc:chgData name="Weifeng Xu" userId="e7aed605-a3dd-4d5a-a692-a87037af107b" providerId="ADAL" clId="{781DD69C-B3C3-4AA3-A094-E5C237C15CAE}" dt="2025-04-26T15:34:37.721" v="1" actId="47"/>
      <pc:docMkLst>
        <pc:docMk/>
      </pc:docMkLst>
      <pc:sldChg chg="del">
        <pc:chgData name="Weifeng Xu" userId="e7aed605-a3dd-4d5a-a692-a87037af107b" providerId="ADAL" clId="{781DD69C-B3C3-4AA3-A094-E5C237C15CAE}" dt="2025-04-26T15:34:36.333" v="0" actId="47"/>
        <pc:sldMkLst>
          <pc:docMk/>
          <pc:sldMk cId="3284022864" sldId="262"/>
        </pc:sldMkLst>
      </pc:sldChg>
      <pc:sldChg chg="del">
        <pc:chgData name="Weifeng Xu" userId="e7aed605-a3dd-4d5a-a692-a87037af107b" providerId="ADAL" clId="{781DD69C-B3C3-4AA3-A094-E5C237C15CAE}" dt="2025-04-26T15:34:37.721" v="1" actId="47"/>
        <pc:sldMkLst>
          <pc:docMk/>
          <pc:sldMk cId="786756272" sldId="263"/>
        </pc:sldMkLst>
      </pc:sldChg>
    </pc:docChg>
  </pc:docChgLst>
  <pc:docChgLst>
    <pc:chgData name="Weifeng Xu" userId="e7aed605-a3dd-4d5a-a692-a87037af107b" providerId="ADAL" clId="{B29BA757-A9E5-4E35-900E-70A7C044DEA3}"/>
    <pc:docChg chg="undo custSel addSld delSld modSld sldOrd">
      <pc:chgData name="Weifeng Xu" userId="e7aed605-a3dd-4d5a-a692-a87037af107b" providerId="ADAL" clId="{B29BA757-A9E5-4E35-900E-70A7C044DEA3}" dt="2025-05-08T20:26:31.713" v="2302"/>
      <pc:docMkLst>
        <pc:docMk/>
      </pc:docMkLst>
      <pc:sldChg chg="addSp modSp mod">
        <pc:chgData name="Weifeng Xu" userId="e7aed605-a3dd-4d5a-a692-a87037af107b" providerId="ADAL" clId="{B29BA757-A9E5-4E35-900E-70A7C044DEA3}" dt="2025-05-07T14:31:41.747" v="329" actId="1076"/>
        <pc:sldMkLst>
          <pc:docMk/>
          <pc:sldMk cId="1325061211" sldId="256"/>
        </pc:sldMkLst>
      </pc:sldChg>
      <pc:sldChg chg="modSp mod">
        <pc:chgData name="Weifeng Xu" userId="e7aed605-a3dd-4d5a-a692-a87037af107b" providerId="ADAL" clId="{B29BA757-A9E5-4E35-900E-70A7C044DEA3}" dt="2025-05-07T19:12:32.998" v="1316" actId="27636"/>
        <pc:sldMkLst>
          <pc:docMk/>
          <pc:sldMk cId="3637650244" sldId="257"/>
        </pc:sldMkLst>
      </pc:sldChg>
      <pc:sldChg chg="del">
        <pc:chgData name="Weifeng Xu" userId="e7aed605-a3dd-4d5a-a692-a87037af107b" providerId="ADAL" clId="{B29BA757-A9E5-4E35-900E-70A7C044DEA3}" dt="2025-05-07T01:05:38.460" v="1" actId="47"/>
        <pc:sldMkLst>
          <pc:docMk/>
          <pc:sldMk cId="2182874950" sldId="258"/>
        </pc:sldMkLst>
      </pc:sldChg>
      <pc:sldChg chg="modSp new mod">
        <pc:chgData name="Weifeng Xu" userId="e7aed605-a3dd-4d5a-a692-a87037af107b" providerId="ADAL" clId="{B29BA757-A9E5-4E35-900E-70A7C044DEA3}" dt="2025-05-07T01:09:41.997" v="59" actId="15"/>
        <pc:sldMkLst>
          <pc:docMk/>
          <pc:sldMk cId="2656776715" sldId="258"/>
        </pc:sldMkLst>
      </pc:sldChg>
      <pc:sldChg chg="addSp modSp new mod modClrScheme chgLayout">
        <pc:chgData name="Weifeng Xu" userId="e7aed605-a3dd-4d5a-a692-a87037af107b" providerId="ADAL" clId="{B29BA757-A9E5-4E35-900E-70A7C044DEA3}" dt="2025-05-08T16:47:57.135" v="2086" actId="27636"/>
        <pc:sldMkLst>
          <pc:docMk/>
          <pc:sldMk cId="727829765" sldId="259"/>
        </pc:sldMkLst>
      </pc:sldChg>
      <pc:sldChg chg="del">
        <pc:chgData name="Weifeng Xu" userId="e7aed605-a3dd-4d5a-a692-a87037af107b" providerId="ADAL" clId="{B29BA757-A9E5-4E35-900E-70A7C044DEA3}" dt="2025-05-07T01:05:38.614" v="2" actId="47"/>
        <pc:sldMkLst>
          <pc:docMk/>
          <pc:sldMk cId="3948614833" sldId="259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8:32.517" v="715" actId="20577"/>
        <pc:sldMkLst>
          <pc:docMk/>
          <pc:sldMk cId="1840264368" sldId="260"/>
        </pc:sldMkLst>
      </pc:sldChg>
      <pc:sldChg chg="del">
        <pc:chgData name="Weifeng Xu" userId="e7aed605-a3dd-4d5a-a692-a87037af107b" providerId="ADAL" clId="{B29BA757-A9E5-4E35-900E-70A7C044DEA3}" dt="2025-05-07T01:05:38.749" v="3" actId="47"/>
        <pc:sldMkLst>
          <pc:docMk/>
          <pc:sldMk cId="2232272763" sldId="260"/>
        </pc:sldMkLst>
      </pc:sldChg>
      <pc:sldChg chg="del">
        <pc:chgData name="Weifeng Xu" userId="e7aed605-a3dd-4d5a-a692-a87037af107b" providerId="ADAL" clId="{B29BA757-A9E5-4E35-900E-70A7C044DEA3}" dt="2025-05-07T01:05:38.900" v="4" actId="47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07:46.408" v="827" actId="113"/>
        <pc:sldMkLst>
          <pc:docMk/>
          <pc:sldMk cId="4111090122" sldId="261"/>
        </pc:sldMkLst>
      </pc:sldChg>
      <pc:sldChg chg="del">
        <pc:chgData name="Weifeng Xu" userId="e7aed605-a3dd-4d5a-a692-a87037af107b" providerId="ADAL" clId="{B29BA757-A9E5-4E35-900E-70A7C044DEA3}" dt="2025-05-07T01:05:39.385" v="6" actId="47"/>
        <pc:sldMkLst>
          <pc:docMk/>
          <pc:sldMk cId="151526665" sldId="262"/>
        </pc:sldMkLst>
      </pc:sldChg>
      <pc:sldChg chg="addSp delSp modSp new mod">
        <pc:chgData name="Weifeng Xu" userId="e7aed605-a3dd-4d5a-a692-a87037af107b" providerId="ADAL" clId="{B29BA757-A9E5-4E35-900E-70A7C044DEA3}" dt="2025-05-07T02:15:40.306" v="320" actId="20577"/>
        <pc:sldMkLst>
          <pc:docMk/>
          <pc:sldMk cId="2317883494" sldId="262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7.182" v="259" actId="1076"/>
        <pc:sldMkLst>
          <pc:docMk/>
          <pc:sldMk cId="811983070" sldId="263"/>
        </pc:sldMkLst>
      </pc:sldChg>
      <pc:sldChg chg="del">
        <pc:chgData name="Weifeng Xu" userId="e7aed605-a3dd-4d5a-a692-a87037af107b" providerId="ADAL" clId="{B29BA757-A9E5-4E35-900E-70A7C044DEA3}" dt="2025-05-07T01:05:39.039" v="5" actId="47"/>
        <pc:sldMkLst>
          <pc:docMk/>
          <pc:sldMk cId="1683674305" sldId="263"/>
        </pc:sldMkLst>
      </pc:sldChg>
      <pc:sldChg chg="del">
        <pc:chgData name="Weifeng Xu" userId="e7aed605-a3dd-4d5a-a692-a87037af107b" providerId="ADAL" clId="{B29BA757-A9E5-4E35-900E-70A7C044DEA3}" dt="2025-05-07T01:05:39.710" v="7" actId="47"/>
        <pc:sldMkLst>
          <pc:docMk/>
          <pc:sldMk cId="14529535" sldId="264"/>
        </pc:sldMkLst>
      </pc:sldChg>
      <pc:sldChg chg="addSp modSp new mod modClrScheme chgLayout">
        <pc:chgData name="Weifeng Xu" userId="e7aed605-a3dd-4d5a-a692-a87037af107b" providerId="ADAL" clId="{B29BA757-A9E5-4E35-900E-70A7C044DEA3}" dt="2025-05-07T01:53:03.713" v="258" actId="14100"/>
        <pc:sldMkLst>
          <pc:docMk/>
          <pc:sldMk cId="1963809480" sldId="26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02:00:05.906" v="291" actId="27636"/>
        <pc:sldMkLst>
          <pc:docMk/>
          <pc:sldMk cId="1407222423" sldId="265"/>
        </pc:sldMkLst>
      </pc:sldChg>
      <pc:sldChg chg="del">
        <pc:chgData name="Weifeng Xu" userId="e7aed605-a3dd-4d5a-a692-a87037af107b" providerId="ADAL" clId="{B29BA757-A9E5-4E35-900E-70A7C044DEA3}" dt="2025-05-07T01:05:38.315" v="0" actId="47"/>
        <pc:sldMkLst>
          <pc:docMk/>
          <pc:sldMk cId="2513134488" sldId="265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11:53.180" v="845"/>
        <pc:sldMkLst>
          <pc:docMk/>
          <pc:sldMk cId="765826211" sldId="266"/>
        </pc:sldMkLst>
      </pc:sldChg>
      <pc:sldChg chg="del">
        <pc:chgData name="Weifeng Xu" userId="e7aed605-a3dd-4d5a-a692-a87037af107b" providerId="ADAL" clId="{B29BA757-A9E5-4E35-900E-70A7C044DEA3}" dt="2025-05-07T01:05:40.134" v="10" actId="47"/>
        <pc:sldMkLst>
          <pc:docMk/>
          <pc:sldMk cId="2697101003" sldId="266"/>
        </pc:sldMkLst>
      </pc:sldChg>
      <pc:sldChg chg="new del">
        <pc:chgData name="Weifeng Xu" userId="e7aed605-a3dd-4d5a-a692-a87037af107b" providerId="ADAL" clId="{B29BA757-A9E5-4E35-900E-70A7C044DEA3}" dt="2025-05-07T02:16:40.905" v="322" actId="680"/>
        <pc:sldMkLst>
          <pc:docMk/>
          <pc:sldMk cId="3259922637" sldId="266"/>
        </pc:sldMkLst>
      </pc:sldChg>
      <pc:sldChg chg="del">
        <pc:chgData name="Weifeng Xu" userId="e7aed605-a3dd-4d5a-a692-a87037af107b" providerId="ADAL" clId="{B29BA757-A9E5-4E35-900E-70A7C044DEA3}" dt="2025-05-07T01:05:39.993" v="9" actId="47"/>
        <pc:sldMkLst>
          <pc:docMk/>
          <pc:sldMk cId="2718594992" sldId="267"/>
        </pc:sldMkLst>
      </pc:sldChg>
      <pc:sldChg chg="addSp delSp modSp new mod modClrScheme chgLayout modNotesTx">
        <pc:chgData name="Weifeng Xu" userId="e7aed605-a3dd-4d5a-a692-a87037af107b" providerId="ADAL" clId="{B29BA757-A9E5-4E35-900E-70A7C044DEA3}" dt="2025-05-07T14:46:51.402" v="411" actId="478"/>
        <pc:sldMkLst>
          <pc:docMk/>
          <pc:sldMk cId="3504296645" sldId="267"/>
        </pc:sldMkLst>
      </pc:sldChg>
      <pc:sldChg chg="addSp modSp new mod">
        <pc:chgData name="Weifeng Xu" userId="e7aed605-a3dd-4d5a-a692-a87037af107b" providerId="ADAL" clId="{B29BA757-A9E5-4E35-900E-70A7C044DEA3}" dt="2025-05-07T19:16:35.860" v="1318" actId="1076"/>
        <pc:sldMkLst>
          <pc:docMk/>
          <pc:sldMk cId="679910618" sldId="268"/>
        </pc:sldMkLst>
      </pc:sldChg>
      <pc:sldChg chg="del">
        <pc:chgData name="Weifeng Xu" userId="e7aed605-a3dd-4d5a-a692-a87037af107b" providerId="ADAL" clId="{B29BA757-A9E5-4E35-900E-70A7C044DEA3}" dt="2025-05-07T01:05:40.272" v="11" actId="47"/>
        <pc:sldMkLst>
          <pc:docMk/>
          <pc:sldMk cId="2848934703" sldId="268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40:11.868" v="444" actId="1076"/>
        <pc:sldMkLst>
          <pc:docMk/>
          <pc:sldMk cId="2594904362" sldId="269"/>
        </pc:sldMkLst>
      </pc:sldChg>
      <pc:sldChg chg="del">
        <pc:chgData name="Weifeng Xu" userId="e7aed605-a3dd-4d5a-a692-a87037af107b" providerId="ADAL" clId="{B29BA757-A9E5-4E35-900E-70A7C044DEA3}" dt="2025-05-07T01:05:41.327" v="15" actId="47"/>
        <pc:sldMkLst>
          <pc:docMk/>
          <pc:sldMk cId="2627592652" sldId="269"/>
        </pc:sldMkLst>
      </pc:sldChg>
      <pc:sldChg chg="addSp modSp new mod">
        <pc:chgData name="Weifeng Xu" userId="e7aed605-a3dd-4d5a-a692-a87037af107b" providerId="ADAL" clId="{B29BA757-A9E5-4E35-900E-70A7C044DEA3}" dt="2025-05-08T13:13:14.917" v="2061" actId="1076"/>
        <pc:sldMkLst>
          <pc:docMk/>
          <pc:sldMk cId="3508688350" sldId="270"/>
        </pc:sldMkLst>
      </pc:sldChg>
      <pc:sldChg chg="del">
        <pc:chgData name="Weifeng Xu" userId="e7aed605-a3dd-4d5a-a692-a87037af107b" providerId="ADAL" clId="{B29BA757-A9E5-4E35-900E-70A7C044DEA3}" dt="2025-05-07T01:05:39.869" v="8" actId="47"/>
        <pc:sldMkLst>
          <pc:docMk/>
          <pc:sldMk cId="2150245760" sldId="271"/>
        </pc:sldMkLst>
      </pc:sldChg>
      <pc:sldChg chg="addSp modSp new mod ord">
        <pc:chgData name="Weifeng Xu" userId="e7aed605-a3dd-4d5a-a692-a87037af107b" providerId="ADAL" clId="{B29BA757-A9E5-4E35-900E-70A7C044DEA3}" dt="2025-05-07T16:10:31.408" v="829"/>
        <pc:sldMkLst>
          <pc:docMk/>
          <pc:sldMk cId="2923167307" sldId="271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30:39.819" v="2079" actId="207"/>
        <pc:sldMkLst>
          <pc:docMk/>
          <pc:sldMk cId="868934236" sldId="272"/>
        </pc:sldMkLst>
      </pc:sldChg>
      <pc:sldChg chg="del">
        <pc:chgData name="Weifeng Xu" userId="e7aed605-a3dd-4d5a-a692-a87037af107b" providerId="ADAL" clId="{B29BA757-A9E5-4E35-900E-70A7C044DEA3}" dt="2025-05-07T01:05:41.838" v="16" actId="47"/>
        <pc:sldMkLst>
          <pc:docMk/>
          <pc:sldMk cId="2888544228" sldId="27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5:54:54.600" v="665" actId="20577"/>
        <pc:sldMkLst>
          <pc:docMk/>
          <pc:sldMk cId="862046090" sldId="273"/>
        </pc:sldMkLst>
      </pc:sldChg>
      <pc:sldChg chg="del">
        <pc:chgData name="Weifeng Xu" userId="e7aed605-a3dd-4d5a-a692-a87037af107b" providerId="ADAL" clId="{B29BA757-A9E5-4E35-900E-70A7C044DEA3}" dt="2025-05-07T01:05:40.913" v="12" actId="47"/>
        <pc:sldMkLst>
          <pc:docMk/>
          <pc:sldMk cId="2994016025" sldId="273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7T16:06:14.904" v="769" actId="20577"/>
        <pc:sldMkLst>
          <pc:docMk/>
          <pc:sldMk cId="602319858" sldId="274"/>
        </pc:sldMkLst>
      </pc:sldChg>
      <pc:sldChg chg="del">
        <pc:chgData name="Weifeng Xu" userId="e7aed605-a3dd-4d5a-a692-a87037af107b" providerId="ADAL" clId="{B29BA757-A9E5-4E35-900E-70A7C044DEA3}" dt="2025-05-07T01:05:41.168" v="14" actId="47"/>
        <pc:sldMkLst>
          <pc:docMk/>
          <pc:sldMk cId="1783593539" sldId="274"/>
        </pc:sldMkLst>
      </pc:sldChg>
      <pc:sldChg chg="del">
        <pc:chgData name="Weifeng Xu" userId="e7aed605-a3dd-4d5a-a692-a87037af107b" providerId="ADAL" clId="{B29BA757-A9E5-4E35-900E-70A7C044DEA3}" dt="2025-05-07T01:05:41.058" v="13" actId="47"/>
        <pc:sldMkLst>
          <pc:docMk/>
          <pc:sldMk cId="1245700757" sldId="27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0:51.558" v="834" actId="20577"/>
        <pc:sldMkLst>
          <pc:docMk/>
          <pc:sldMk cId="1760818567" sldId="275"/>
        </pc:sldMkLst>
      </pc:sldChg>
      <pc:sldChg chg="del">
        <pc:chgData name="Weifeng Xu" userId="e7aed605-a3dd-4d5a-a692-a87037af107b" providerId="ADAL" clId="{B29BA757-A9E5-4E35-900E-70A7C044DEA3}" dt="2025-05-07T01:05:41.987" v="17" actId="4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1:45.415" v="843" actId="20577"/>
        <pc:sldMkLst>
          <pc:docMk/>
          <pc:sldMk cId="2550957305" sldId="27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54.334" v="868" actId="20577"/>
        <pc:sldMkLst>
          <pc:docMk/>
          <pc:sldMk cId="3185848680" sldId="277"/>
        </pc:sldMkLst>
      </pc:sldChg>
      <pc:sldChg chg="del">
        <pc:chgData name="Weifeng Xu" userId="e7aed605-a3dd-4d5a-a692-a87037af107b" providerId="ADAL" clId="{B29BA757-A9E5-4E35-900E-70A7C044DEA3}" dt="2025-05-07T01:05:42.120" v="18" actId="47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6:14:46.033" v="864" actId="21"/>
        <pc:sldMkLst>
          <pc:docMk/>
          <pc:sldMk cId="405124300" sldId="278"/>
        </pc:sldMkLst>
      </pc:sldChg>
      <pc:sldChg chg="del">
        <pc:chgData name="Weifeng Xu" userId="e7aed605-a3dd-4d5a-a692-a87037af107b" providerId="ADAL" clId="{B29BA757-A9E5-4E35-900E-70A7C044DEA3}" dt="2025-05-07T01:05:42.732" v="19" actId="47"/>
        <pc:sldMkLst>
          <pc:docMk/>
          <pc:sldMk cId="1472723351" sldId="278"/>
        </pc:sldMkLst>
      </pc:sldChg>
      <pc:sldChg chg="addSp modSp new mod">
        <pc:chgData name="Weifeng Xu" userId="e7aed605-a3dd-4d5a-a692-a87037af107b" providerId="ADAL" clId="{B29BA757-A9E5-4E35-900E-70A7C044DEA3}" dt="2025-05-07T16:22:03.960" v="883" actId="6549"/>
        <pc:sldMkLst>
          <pc:docMk/>
          <pc:sldMk cId="2022899757" sldId="279"/>
        </pc:sldMkLst>
      </pc:sldChg>
      <pc:sldChg chg="del">
        <pc:chgData name="Weifeng Xu" userId="e7aed605-a3dd-4d5a-a692-a87037af107b" providerId="ADAL" clId="{B29BA757-A9E5-4E35-900E-70A7C044DEA3}" dt="2025-05-07T01:05:42.915" v="20" actId="47"/>
        <pc:sldMkLst>
          <pc:docMk/>
          <pc:sldMk cId="545826806" sldId="280"/>
        </pc:sldMkLst>
      </pc:sldChg>
      <pc:sldChg chg="addSp modSp new mod">
        <pc:chgData name="Weifeng Xu" userId="e7aed605-a3dd-4d5a-a692-a87037af107b" providerId="ADAL" clId="{B29BA757-A9E5-4E35-900E-70A7C044DEA3}" dt="2025-05-07T16:49:42.797" v="901" actId="1076"/>
        <pc:sldMkLst>
          <pc:docMk/>
          <pc:sldMk cId="2021787752" sldId="280"/>
        </pc:sldMkLst>
      </pc:sldChg>
      <pc:sldChg chg="del">
        <pc:chgData name="Weifeng Xu" userId="e7aed605-a3dd-4d5a-a692-a87037af107b" providerId="ADAL" clId="{B29BA757-A9E5-4E35-900E-70A7C044DEA3}" dt="2025-05-07T01:05:43.017" v="21" actId="47"/>
        <pc:sldMkLst>
          <pc:docMk/>
          <pc:sldMk cId="1846476847" sldId="281"/>
        </pc:sldMkLst>
      </pc:sldChg>
      <pc:sldChg chg="addSp modSp new mod modClrScheme chgLayout">
        <pc:chgData name="Weifeng Xu" userId="e7aed605-a3dd-4d5a-a692-a87037af107b" providerId="ADAL" clId="{B29BA757-A9E5-4E35-900E-70A7C044DEA3}" dt="2025-05-07T18:40:01.580" v="1051" actId="14100"/>
        <pc:sldMkLst>
          <pc:docMk/>
          <pc:sldMk cId="3900806462" sldId="281"/>
        </pc:sldMkLst>
      </pc:sldChg>
      <pc:sldChg chg="del">
        <pc:chgData name="Weifeng Xu" userId="e7aed605-a3dd-4d5a-a692-a87037af107b" providerId="ADAL" clId="{B29BA757-A9E5-4E35-900E-70A7C044DEA3}" dt="2025-05-07T01:05:43.560" v="22" actId="47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19:07:15.321" v="1278" actId="20577"/>
        <pc:sldMkLst>
          <pc:docMk/>
          <pc:sldMk cId="2831829862" sldId="282"/>
        </pc:sldMkLst>
      </pc:sldChg>
      <pc:sldChg chg="del">
        <pc:chgData name="Weifeng Xu" userId="e7aed605-a3dd-4d5a-a692-a87037af107b" providerId="ADAL" clId="{B29BA757-A9E5-4E35-900E-70A7C044DEA3}" dt="2025-05-07T01:05:43.719" v="23" actId="4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B29BA757-A9E5-4E35-900E-70A7C044DEA3}" dt="2025-05-07T19:10:31.791" v="1310" actId="1076"/>
        <pc:sldMkLst>
          <pc:docMk/>
          <pc:sldMk cId="3760669567" sldId="283"/>
        </pc:sldMkLst>
      </pc:sldChg>
      <pc:sldChg chg="del">
        <pc:chgData name="Weifeng Xu" userId="e7aed605-a3dd-4d5a-a692-a87037af107b" providerId="ADAL" clId="{B29BA757-A9E5-4E35-900E-70A7C044DEA3}" dt="2025-05-07T01:05:43.858" v="24" actId="47"/>
        <pc:sldMkLst>
          <pc:docMk/>
          <pc:sldMk cId="383624214" sldId="284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7T21:25:08.149" v="1502" actId="20577"/>
        <pc:sldMkLst>
          <pc:docMk/>
          <pc:sldMk cId="2141137123" sldId="284"/>
        </pc:sldMkLst>
      </pc:sldChg>
      <pc:sldChg chg="addSp delSp modSp new del mod modClrScheme chgLayout modNotesTx">
        <pc:chgData name="Weifeng Xu" userId="e7aed605-a3dd-4d5a-a692-a87037af107b" providerId="ADAL" clId="{B29BA757-A9E5-4E35-900E-70A7C044DEA3}" dt="2025-05-07T21:20:02.566" v="1484" actId="47"/>
        <pc:sldMkLst>
          <pc:docMk/>
          <pc:sldMk cId="2382133442" sldId="285"/>
        </pc:sldMkLst>
      </pc:sldChg>
      <pc:sldChg chg="del">
        <pc:chgData name="Weifeng Xu" userId="e7aed605-a3dd-4d5a-a692-a87037af107b" providerId="ADAL" clId="{B29BA757-A9E5-4E35-900E-70A7C044DEA3}" dt="2025-05-07T01:05:43.978" v="25" actId="47"/>
        <pc:sldMkLst>
          <pc:docMk/>
          <pc:sldMk cId="3552171113" sldId="285"/>
        </pc:sldMkLst>
      </pc:sldChg>
      <pc:sldChg chg="addSp delSp modSp new del mod">
        <pc:chgData name="Weifeng Xu" userId="e7aed605-a3dd-4d5a-a692-a87037af107b" providerId="ADAL" clId="{B29BA757-A9E5-4E35-900E-70A7C044DEA3}" dt="2025-05-07T21:11:08.982" v="1441" actId="47"/>
        <pc:sldMkLst>
          <pc:docMk/>
          <pc:sldMk cId="1698969649" sldId="286"/>
        </pc:sldMkLst>
      </pc:sldChg>
      <pc:sldChg chg="addSp modSp new mod modClrScheme chgLayout modNotesTx">
        <pc:chgData name="Weifeng Xu" userId="e7aed605-a3dd-4d5a-a692-a87037af107b" providerId="ADAL" clId="{B29BA757-A9E5-4E35-900E-70A7C044DEA3}" dt="2025-05-07T21:24:47.497" v="1500" actId="14100"/>
        <pc:sldMkLst>
          <pc:docMk/>
          <pc:sldMk cId="4021924536" sldId="286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6:45:28.350" v="2080" actId="6549"/>
        <pc:sldMkLst>
          <pc:docMk/>
          <pc:sldMk cId="214610006" sldId="287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6:33.374" v="2189" actId="27636"/>
        <pc:sldMkLst>
          <pc:docMk/>
          <pc:sldMk cId="1407769080" sldId="288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2:59:41.769" v="2034"/>
        <pc:sldMkLst>
          <pc:docMk/>
          <pc:sldMk cId="104095834" sldId="289"/>
        </pc:sldMkLst>
      </pc:sldChg>
      <pc:sldChg chg="addSp delSp modSp new mod ord modClrScheme chgLayout">
        <pc:chgData name="Weifeng Xu" userId="e7aed605-a3dd-4d5a-a692-a87037af107b" providerId="ADAL" clId="{B29BA757-A9E5-4E35-900E-70A7C044DEA3}" dt="2025-05-08T13:08:23.713" v="2038"/>
        <pc:sldMkLst>
          <pc:docMk/>
          <pc:sldMk cId="3513636499" sldId="290"/>
        </pc:sldMkLst>
      </pc:sldChg>
      <pc:sldChg chg="addSp delSp modSp new mod">
        <pc:chgData name="Weifeng Xu" userId="e7aed605-a3dd-4d5a-a692-a87037af107b" providerId="ADAL" clId="{B29BA757-A9E5-4E35-900E-70A7C044DEA3}" dt="2025-05-08T19:18:52.428" v="2201" actId="1076"/>
        <pc:sldMkLst>
          <pc:docMk/>
          <pc:sldMk cId="767342062" sldId="291"/>
        </pc:sldMkLst>
      </pc:sldChg>
      <pc:sldChg chg="delSp add del mod">
        <pc:chgData name="Weifeng Xu" userId="e7aed605-a3dd-4d5a-a692-a87037af107b" providerId="ADAL" clId="{B29BA757-A9E5-4E35-900E-70A7C044DEA3}" dt="2025-05-08T12:59:23.881" v="2032" actId="47"/>
        <pc:sldMkLst>
          <pc:docMk/>
          <pc:sldMk cId="4059981469" sldId="291"/>
        </pc:sldMkLst>
      </pc:sldChg>
      <pc:sldChg chg="addSp modSp new mod">
        <pc:chgData name="Weifeng Xu" userId="e7aed605-a3dd-4d5a-a692-a87037af107b" providerId="ADAL" clId="{B29BA757-A9E5-4E35-900E-70A7C044DEA3}" dt="2025-05-08T19:19:12.442" v="2205" actId="1076"/>
        <pc:sldMkLst>
          <pc:docMk/>
          <pc:sldMk cId="3454193145" sldId="292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19:17:53.737" v="2198" actId="14100"/>
        <pc:sldMkLst>
          <pc:docMk/>
          <pc:sldMk cId="2222583924" sldId="293"/>
        </pc:sldMkLst>
      </pc:sldChg>
      <pc:sldChg chg="addSp delSp modSp new del mod modClrScheme chgLayout">
        <pc:chgData name="Weifeng Xu" userId="e7aed605-a3dd-4d5a-a692-a87037af107b" providerId="ADAL" clId="{B29BA757-A9E5-4E35-900E-70A7C044DEA3}" dt="2025-05-08T19:16:46.459" v="2191" actId="47"/>
        <pc:sldMkLst>
          <pc:docMk/>
          <pc:sldMk cId="3547774912" sldId="293"/>
        </pc:sldMkLst>
      </pc:sldChg>
      <pc:sldChg chg="addSp modSp new mod">
        <pc:chgData name="Weifeng Xu" userId="e7aed605-a3dd-4d5a-a692-a87037af107b" providerId="ADAL" clId="{B29BA757-A9E5-4E35-900E-70A7C044DEA3}" dt="2025-05-08T19:22:47.041" v="2221" actId="1076"/>
        <pc:sldMkLst>
          <pc:docMk/>
          <pc:sldMk cId="1894162818" sldId="294"/>
        </pc:sldMkLst>
      </pc:sldChg>
      <pc:sldChg chg="addSp modSp new mod">
        <pc:chgData name="Weifeng Xu" userId="e7aed605-a3dd-4d5a-a692-a87037af107b" providerId="ADAL" clId="{B29BA757-A9E5-4E35-900E-70A7C044DEA3}" dt="2025-05-08T19:25:57.875" v="2250" actId="14100"/>
        <pc:sldMkLst>
          <pc:docMk/>
          <pc:sldMk cId="4224664371" sldId="295"/>
        </pc:sldMkLst>
      </pc:sldChg>
      <pc:sldChg chg="addSp delSp modSp new mod modClrScheme chgLayout">
        <pc:chgData name="Weifeng Xu" userId="e7aed605-a3dd-4d5a-a692-a87037af107b" providerId="ADAL" clId="{B29BA757-A9E5-4E35-900E-70A7C044DEA3}" dt="2025-05-08T20:23:00.544" v="2270" actId="14100"/>
        <pc:sldMkLst>
          <pc:docMk/>
          <pc:sldMk cId="720217490" sldId="296"/>
        </pc:sldMkLst>
      </pc:sldChg>
      <pc:sldChg chg="addSp modSp new mod modClrScheme chgLayout">
        <pc:chgData name="Weifeng Xu" userId="e7aed605-a3dd-4d5a-a692-a87037af107b" providerId="ADAL" clId="{B29BA757-A9E5-4E35-900E-70A7C044DEA3}" dt="2025-05-08T20:25:29.479" v="2296" actId="14100"/>
        <pc:sldMkLst>
          <pc:docMk/>
          <pc:sldMk cId="4294253925" sldId="297"/>
        </pc:sldMkLst>
      </pc:sldChg>
      <pc:sldChg chg="modSp new mod">
        <pc:chgData name="Weifeng Xu" userId="e7aed605-a3dd-4d5a-a692-a87037af107b" providerId="ADAL" clId="{B29BA757-A9E5-4E35-900E-70A7C044DEA3}" dt="2025-05-08T20:26:01.468" v="2299"/>
        <pc:sldMkLst>
          <pc:docMk/>
          <pc:sldMk cId="2038064399" sldId="298"/>
        </pc:sldMkLst>
      </pc:sldChg>
      <pc:sldChg chg="modSp new mod">
        <pc:chgData name="Weifeng Xu" userId="e7aed605-a3dd-4d5a-a692-a87037af107b" providerId="ADAL" clId="{B29BA757-A9E5-4E35-900E-70A7C044DEA3}" dt="2025-05-08T20:26:31.713" v="2302"/>
        <pc:sldMkLst>
          <pc:docMk/>
          <pc:sldMk cId="1215718099" sldId="299"/>
        </pc:sldMkLst>
      </pc:sldChg>
    </pc:docChg>
  </pc:docChgLst>
  <pc:docChgLst>
    <pc:chgData name="Weifeng Xu" userId="e7aed605-a3dd-4d5a-a692-a87037af107b" providerId="ADAL" clId="{30C724EF-4842-4D28-AD5E-F8ADBCCE7FC4}"/>
    <pc:docChg chg="undo custSel addSld delSld modSld">
      <pc:chgData name="Weifeng Xu" userId="e7aed605-a3dd-4d5a-a692-a87037af107b" providerId="ADAL" clId="{30C724EF-4842-4D28-AD5E-F8ADBCCE7FC4}" dt="2025-05-02T15:10:40.316" v="141" actId="1076"/>
      <pc:docMkLst>
        <pc:docMk/>
      </pc:docMkLst>
      <pc:sldChg chg="delSp modSp mod">
        <pc:chgData name="Weifeng Xu" userId="e7aed605-a3dd-4d5a-a692-a87037af107b" providerId="ADAL" clId="{30C724EF-4842-4D28-AD5E-F8ADBCCE7FC4}" dt="2025-05-02T14:27:30.559" v="26" actId="6549"/>
        <pc:sldMkLst>
          <pc:docMk/>
          <pc:sldMk cId="1325061211" sldId="256"/>
        </pc:sldMkLst>
      </pc:sldChg>
      <pc:sldChg chg="modSp new mod">
        <pc:chgData name="Weifeng Xu" userId="e7aed605-a3dd-4d5a-a692-a87037af107b" providerId="ADAL" clId="{30C724EF-4842-4D28-AD5E-F8ADBCCE7FC4}" dt="2025-05-02T14:27:48.979" v="28"/>
        <pc:sldMkLst>
          <pc:docMk/>
          <pc:sldMk cId="1640287784" sldId="257"/>
        </pc:sldMkLst>
      </pc:sldChg>
      <pc:sldChg chg="del">
        <pc:chgData name="Weifeng Xu" userId="e7aed605-a3dd-4d5a-a692-a87037af107b" providerId="ADAL" clId="{30C724EF-4842-4D28-AD5E-F8ADBCCE7FC4}" dt="2025-05-02T14:26:32.787" v="0" actId="47"/>
        <pc:sldMkLst>
          <pc:docMk/>
          <pc:sldMk cId="2003605107" sldId="257"/>
        </pc:sldMkLst>
      </pc:sldChg>
      <pc:sldChg chg="modSp new mod">
        <pc:chgData name="Weifeng Xu" userId="e7aed605-a3dd-4d5a-a692-a87037af107b" providerId="ADAL" clId="{30C724EF-4842-4D28-AD5E-F8ADBCCE7FC4}" dt="2025-05-02T14:31:22.834" v="56" actId="108"/>
        <pc:sldMkLst>
          <pc:docMk/>
          <pc:sldMk cId="717681411" sldId="258"/>
        </pc:sldMkLst>
      </pc:sldChg>
      <pc:sldChg chg="del">
        <pc:chgData name="Weifeng Xu" userId="e7aed605-a3dd-4d5a-a692-a87037af107b" providerId="ADAL" clId="{30C724EF-4842-4D28-AD5E-F8ADBCCE7FC4}" dt="2025-05-02T14:26:32.949" v="1" actId="47"/>
        <pc:sldMkLst>
          <pc:docMk/>
          <pc:sldMk cId="3148078500" sldId="258"/>
        </pc:sldMkLst>
      </pc:sldChg>
      <pc:sldChg chg="del">
        <pc:chgData name="Weifeng Xu" userId="e7aed605-a3dd-4d5a-a692-a87037af107b" providerId="ADAL" clId="{30C724EF-4842-4D28-AD5E-F8ADBCCE7FC4}" dt="2025-05-02T14:26:33.102" v="2" actId="47"/>
        <pc:sldMkLst>
          <pc:docMk/>
          <pc:sldMk cId="2942233055" sldId="259"/>
        </pc:sldMkLst>
      </pc:sldChg>
      <pc:sldChg chg="modSp new mod">
        <pc:chgData name="Weifeng Xu" userId="e7aed605-a3dd-4d5a-a692-a87037af107b" providerId="ADAL" clId="{30C724EF-4842-4D28-AD5E-F8ADBCCE7FC4}" dt="2025-05-02T14:31:19.127" v="55" actId="108"/>
        <pc:sldMkLst>
          <pc:docMk/>
          <pc:sldMk cId="3856045583" sldId="259"/>
        </pc:sldMkLst>
      </pc:sldChg>
      <pc:sldChg chg="addSp modSp new mod">
        <pc:chgData name="Weifeng Xu" userId="e7aed605-a3dd-4d5a-a692-a87037af107b" providerId="ADAL" clId="{30C724EF-4842-4D28-AD5E-F8ADBCCE7FC4}" dt="2025-05-02T15:07:43.406" v="100" actId="1076"/>
        <pc:sldMkLst>
          <pc:docMk/>
          <pc:sldMk cId="1123301564" sldId="260"/>
        </pc:sldMkLst>
      </pc:sldChg>
      <pc:sldChg chg="del">
        <pc:chgData name="Weifeng Xu" userId="e7aed605-a3dd-4d5a-a692-a87037af107b" providerId="ADAL" clId="{30C724EF-4842-4D28-AD5E-F8ADBCCE7FC4}" dt="2025-05-02T14:26:33.278" v="3" actId="47"/>
        <pc:sldMkLst>
          <pc:docMk/>
          <pc:sldMk cId="4238292093" sldId="260"/>
        </pc:sldMkLst>
      </pc:sldChg>
      <pc:sldChg chg="del">
        <pc:chgData name="Weifeng Xu" userId="e7aed605-a3dd-4d5a-a692-a87037af107b" providerId="ADAL" clId="{30C724EF-4842-4D28-AD5E-F8ADBCCE7FC4}" dt="2025-05-02T14:26:33.438" v="4" actId="47"/>
        <pc:sldMkLst>
          <pc:docMk/>
          <pc:sldMk cId="773548588" sldId="261"/>
        </pc:sldMkLst>
      </pc:sldChg>
      <pc:sldChg chg="modSp new mod">
        <pc:chgData name="Weifeng Xu" userId="e7aed605-a3dd-4d5a-a692-a87037af107b" providerId="ADAL" clId="{30C724EF-4842-4D28-AD5E-F8ADBCCE7FC4}" dt="2025-05-02T14:31:40.332" v="59" actId="20577"/>
        <pc:sldMkLst>
          <pc:docMk/>
          <pc:sldMk cId="805984163" sldId="261"/>
        </pc:sldMkLst>
      </pc:sldChg>
      <pc:sldChg chg="modSp new mod">
        <pc:chgData name="Weifeng Xu" userId="e7aed605-a3dd-4d5a-a692-a87037af107b" providerId="ADAL" clId="{30C724EF-4842-4D28-AD5E-F8ADBCCE7FC4}" dt="2025-05-02T14:32:29.484" v="64"/>
        <pc:sldMkLst>
          <pc:docMk/>
          <pc:sldMk cId="914522820" sldId="262"/>
        </pc:sldMkLst>
      </pc:sldChg>
      <pc:sldChg chg="del">
        <pc:chgData name="Weifeng Xu" userId="e7aed605-a3dd-4d5a-a692-a87037af107b" providerId="ADAL" clId="{30C724EF-4842-4D28-AD5E-F8ADBCCE7FC4}" dt="2025-05-02T14:26:33.690" v="5" actId="47"/>
        <pc:sldMkLst>
          <pc:docMk/>
          <pc:sldMk cId="3939068785" sldId="262"/>
        </pc:sldMkLst>
      </pc:sldChg>
      <pc:sldChg chg="del">
        <pc:chgData name="Weifeng Xu" userId="e7aed605-a3dd-4d5a-a692-a87037af107b" providerId="ADAL" clId="{30C724EF-4842-4D28-AD5E-F8ADBCCE7FC4}" dt="2025-05-02T14:26:33.878" v="6" actId="47"/>
        <pc:sldMkLst>
          <pc:docMk/>
          <pc:sldMk cId="2162073066" sldId="263"/>
        </pc:sldMkLst>
      </pc:sldChg>
      <pc:sldChg chg="modSp new mod">
        <pc:chgData name="Weifeng Xu" userId="e7aed605-a3dd-4d5a-a692-a87037af107b" providerId="ADAL" clId="{30C724EF-4842-4D28-AD5E-F8ADBCCE7FC4}" dt="2025-05-02T14:32:55.778" v="67"/>
        <pc:sldMkLst>
          <pc:docMk/>
          <pc:sldMk cId="3784490461" sldId="263"/>
        </pc:sldMkLst>
      </pc:sldChg>
      <pc:sldChg chg="modSp new mod">
        <pc:chgData name="Weifeng Xu" userId="e7aed605-a3dd-4d5a-a692-a87037af107b" providerId="ADAL" clId="{30C724EF-4842-4D28-AD5E-F8ADBCCE7FC4}" dt="2025-05-02T14:34:02.101" v="70"/>
        <pc:sldMkLst>
          <pc:docMk/>
          <pc:sldMk cId="1859847628" sldId="264"/>
        </pc:sldMkLst>
      </pc:sldChg>
      <pc:sldChg chg="del">
        <pc:chgData name="Weifeng Xu" userId="e7aed605-a3dd-4d5a-a692-a87037af107b" providerId="ADAL" clId="{30C724EF-4842-4D28-AD5E-F8ADBCCE7FC4}" dt="2025-05-02T14:26:34.055" v="7" actId="47"/>
        <pc:sldMkLst>
          <pc:docMk/>
          <pc:sldMk cId="1975365164" sldId="264"/>
        </pc:sldMkLst>
      </pc:sldChg>
      <pc:sldChg chg="modSp new mod">
        <pc:chgData name="Weifeng Xu" userId="e7aed605-a3dd-4d5a-a692-a87037af107b" providerId="ADAL" clId="{30C724EF-4842-4D28-AD5E-F8ADBCCE7FC4}" dt="2025-05-02T14:36:37.939" v="73"/>
        <pc:sldMkLst>
          <pc:docMk/>
          <pc:sldMk cId="2875748899" sldId="265"/>
        </pc:sldMkLst>
      </pc:sldChg>
      <pc:sldChg chg="del">
        <pc:chgData name="Weifeng Xu" userId="e7aed605-a3dd-4d5a-a692-a87037af107b" providerId="ADAL" clId="{30C724EF-4842-4D28-AD5E-F8ADBCCE7FC4}" dt="2025-05-02T14:26:34.218" v="8" actId="47"/>
        <pc:sldMkLst>
          <pc:docMk/>
          <pc:sldMk cId="4163382801" sldId="265"/>
        </pc:sldMkLst>
      </pc:sldChg>
      <pc:sldChg chg="del">
        <pc:chgData name="Weifeng Xu" userId="e7aed605-a3dd-4d5a-a692-a87037af107b" providerId="ADAL" clId="{30C724EF-4842-4D28-AD5E-F8ADBCCE7FC4}" dt="2025-05-02T14:26:35.006" v="12" actId="47"/>
        <pc:sldMkLst>
          <pc:docMk/>
          <pc:sldMk cId="711940281" sldId="266"/>
        </pc:sldMkLst>
      </pc:sldChg>
      <pc:sldChg chg="modSp new mod">
        <pc:chgData name="Weifeng Xu" userId="e7aed605-a3dd-4d5a-a692-a87037af107b" providerId="ADAL" clId="{30C724EF-4842-4D28-AD5E-F8ADBCCE7FC4}" dt="2025-05-02T14:37:14.713" v="77" actId="27636"/>
        <pc:sldMkLst>
          <pc:docMk/>
          <pc:sldMk cId="3455260336" sldId="266"/>
        </pc:sldMkLst>
      </pc:sldChg>
      <pc:sldChg chg="modSp new mod">
        <pc:chgData name="Weifeng Xu" userId="e7aed605-a3dd-4d5a-a692-a87037af107b" providerId="ADAL" clId="{30C724EF-4842-4D28-AD5E-F8ADBCCE7FC4}" dt="2025-05-02T14:37:38.176" v="80"/>
        <pc:sldMkLst>
          <pc:docMk/>
          <pc:sldMk cId="2341961951" sldId="267"/>
        </pc:sldMkLst>
      </pc:sldChg>
      <pc:sldChg chg="del">
        <pc:chgData name="Weifeng Xu" userId="e7aed605-a3dd-4d5a-a692-a87037af107b" providerId="ADAL" clId="{30C724EF-4842-4D28-AD5E-F8ADBCCE7FC4}" dt="2025-05-02T14:26:35.227" v="13" actId="47"/>
        <pc:sldMkLst>
          <pc:docMk/>
          <pc:sldMk cId="3000902119" sldId="267"/>
        </pc:sldMkLst>
      </pc:sldChg>
      <pc:sldChg chg="del">
        <pc:chgData name="Weifeng Xu" userId="e7aed605-a3dd-4d5a-a692-a87037af107b" providerId="ADAL" clId="{30C724EF-4842-4D28-AD5E-F8ADBCCE7FC4}" dt="2025-05-02T14:26:35.390" v="14" actId="47"/>
        <pc:sldMkLst>
          <pc:docMk/>
          <pc:sldMk cId="70125468" sldId="268"/>
        </pc:sldMkLst>
      </pc:sldChg>
      <pc:sldChg chg="modSp new mod">
        <pc:chgData name="Weifeng Xu" userId="e7aed605-a3dd-4d5a-a692-a87037af107b" providerId="ADAL" clId="{30C724EF-4842-4D28-AD5E-F8ADBCCE7FC4}" dt="2025-05-02T14:38:19.021" v="83"/>
        <pc:sldMkLst>
          <pc:docMk/>
          <pc:sldMk cId="1430309032" sldId="268"/>
        </pc:sldMkLst>
      </pc:sldChg>
      <pc:sldChg chg="del">
        <pc:chgData name="Weifeng Xu" userId="e7aed605-a3dd-4d5a-a692-a87037af107b" providerId="ADAL" clId="{30C724EF-4842-4D28-AD5E-F8ADBCCE7FC4}" dt="2025-05-02T14:26:38.233" v="19" actId="47"/>
        <pc:sldMkLst>
          <pc:docMk/>
          <pc:sldMk cId="1829157120" sldId="269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09:25.274" v="131" actId="1076"/>
        <pc:sldMkLst>
          <pc:docMk/>
          <pc:sldMk cId="2476079575" sldId="269"/>
        </pc:sldMkLst>
      </pc:sldChg>
      <pc:sldChg chg="del">
        <pc:chgData name="Weifeng Xu" userId="e7aed605-a3dd-4d5a-a692-a87037af107b" providerId="ADAL" clId="{30C724EF-4842-4D28-AD5E-F8ADBCCE7FC4}" dt="2025-05-02T14:26:35.560" v="15" actId="47"/>
        <pc:sldMkLst>
          <pc:docMk/>
          <pc:sldMk cId="1822568230" sldId="270"/>
        </pc:sldMkLst>
      </pc:sldChg>
      <pc:sldChg chg="addSp delSp modSp new mod modClrScheme chgLayout">
        <pc:chgData name="Weifeng Xu" userId="e7aed605-a3dd-4d5a-a692-a87037af107b" providerId="ADAL" clId="{30C724EF-4842-4D28-AD5E-F8ADBCCE7FC4}" dt="2025-05-02T15:10:40.316" v="141" actId="1076"/>
        <pc:sldMkLst>
          <pc:docMk/>
          <pc:sldMk cId="2069138016" sldId="270"/>
        </pc:sldMkLst>
      </pc:sldChg>
      <pc:sldChg chg="del">
        <pc:chgData name="Weifeng Xu" userId="e7aed605-a3dd-4d5a-a692-a87037af107b" providerId="ADAL" clId="{30C724EF-4842-4D28-AD5E-F8ADBCCE7FC4}" dt="2025-05-02T14:26:36.264" v="17" actId="47"/>
        <pc:sldMkLst>
          <pc:docMk/>
          <pc:sldMk cId="929903445" sldId="271"/>
        </pc:sldMkLst>
      </pc:sldChg>
      <pc:sldChg chg="del">
        <pc:chgData name="Weifeng Xu" userId="e7aed605-a3dd-4d5a-a692-a87037af107b" providerId="ADAL" clId="{30C724EF-4842-4D28-AD5E-F8ADBCCE7FC4}" dt="2025-05-02T14:26:34.596" v="10" actId="47"/>
        <pc:sldMkLst>
          <pc:docMk/>
          <pc:sldMk cId="409369350" sldId="272"/>
        </pc:sldMkLst>
      </pc:sldChg>
      <pc:sldChg chg="del">
        <pc:chgData name="Weifeng Xu" userId="e7aed605-a3dd-4d5a-a692-a87037af107b" providerId="ADAL" clId="{30C724EF-4842-4D28-AD5E-F8ADBCCE7FC4}" dt="2025-05-02T14:26:34.416" v="9" actId="47"/>
        <pc:sldMkLst>
          <pc:docMk/>
          <pc:sldMk cId="3399795082" sldId="273"/>
        </pc:sldMkLst>
      </pc:sldChg>
      <pc:sldChg chg="del">
        <pc:chgData name="Weifeng Xu" userId="e7aed605-a3dd-4d5a-a692-a87037af107b" providerId="ADAL" clId="{30C724EF-4842-4D28-AD5E-F8ADBCCE7FC4}" dt="2025-05-02T14:26:34.833" v="11" actId="47"/>
        <pc:sldMkLst>
          <pc:docMk/>
          <pc:sldMk cId="1313382436" sldId="274"/>
        </pc:sldMkLst>
      </pc:sldChg>
      <pc:sldChg chg="del">
        <pc:chgData name="Weifeng Xu" userId="e7aed605-a3dd-4d5a-a692-a87037af107b" providerId="ADAL" clId="{30C724EF-4842-4D28-AD5E-F8ADBCCE7FC4}" dt="2025-05-02T14:26:39.207" v="20" actId="47"/>
        <pc:sldMkLst>
          <pc:docMk/>
          <pc:sldMk cId="4170236264" sldId="275"/>
        </pc:sldMkLst>
      </pc:sldChg>
      <pc:sldChg chg="del">
        <pc:chgData name="Weifeng Xu" userId="e7aed605-a3dd-4d5a-a692-a87037af107b" providerId="ADAL" clId="{30C724EF-4842-4D28-AD5E-F8ADBCCE7FC4}" dt="2025-05-02T14:26:35.754" v="16" actId="47"/>
        <pc:sldMkLst>
          <pc:docMk/>
          <pc:sldMk cId="363184616" sldId="276"/>
        </pc:sldMkLst>
      </pc:sldChg>
      <pc:sldChg chg="del">
        <pc:chgData name="Weifeng Xu" userId="e7aed605-a3dd-4d5a-a692-a87037af107b" providerId="ADAL" clId="{30C724EF-4842-4D28-AD5E-F8ADBCCE7FC4}" dt="2025-05-02T14:26:37.362" v="18" actId="47"/>
        <pc:sldMkLst>
          <pc:docMk/>
          <pc:sldMk cId="1572050356" sldId="277"/>
        </pc:sldMkLst>
      </pc:sldChg>
    </pc:docChg>
  </pc:docChgLst>
  <pc:docChgLst>
    <pc:chgData name="Weifeng Xu" userId="e7aed605-a3dd-4d5a-a692-a87037af107b" providerId="ADAL" clId="{9C06CBEB-0343-4287-8B81-0C702673DE5E}"/>
    <pc:docChg chg="undo redo custSel addSld delSld modSld sldOrd">
      <pc:chgData name="Weifeng Xu" userId="e7aed605-a3dd-4d5a-a692-a87037af107b" providerId="ADAL" clId="{9C06CBEB-0343-4287-8B81-0C702673DE5E}" dt="2025-04-23T23:34:27.047" v="4553" actId="1076"/>
      <pc:docMkLst>
        <pc:docMk/>
      </pc:docMkLst>
      <pc:sldChg chg="modSp mod">
        <pc:chgData name="Weifeng Xu" userId="e7aed605-a3dd-4d5a-a692-a87037af107b" providerId="ADAL" clId="{9C06CBEB-0343-4287-8B81-0C702673DE5E}" dt="2025-04-23T01:31:59.756" v="4545" actId="20577"/>
        <pc:sldMkLst>
          <pc:docMk/>
          <pc:sldMk cId="1325061211" sldId="256"/>
        </pc:sldMkLst>
      </pc:sldChg>
      <pc:sldChg chg="addSp delSp modSp mod modClrScheme chgLayout">
        <pc:chgData name="Weifeng Xu" userId="e7aed605-a3dd-4d5a-a692-a87037af107b" providerId="ADAL" clId="{9C06CBEB-0343-4287-8B81-0C702673DE5E}" dt="2025-04-20T02:53:00.098" v="242" actId="20577"/>
        <pc:sldMkLst>
          <pc:docMk/>
          <pc:sldMk cId="2201572609" sldId="257"/>
        </pc:sldMkLst>
      </pc:sldChg>
      <pc:sldChg chg="addSp delSp modSp mod modClrScheme chgLayout">
        <pc:chgData name="Weifeng Xu" userId="e7aed605-a3dd-4d5a-a692-a87037af107b" providerId="ADAL" clId="{9C06CBEB-0343-4287-8B81-0C702673DE5E}" dt="2025-04-22T03:01:31.344" v="3590" actId="1076"/>
        <pc:sldMkLst>
          <pc:docMk/>
          <pc:sldMk cId="450669007" sldId="258"/>
        </pc:sldMkLst>
      </pc:sldChg>
      <pc:sldChg chg="addSp delSp modSp add mod">
        <pc:chgData name="Weifeng Xu" userId="e7aed605-a3dd-4d5a-a692-a87037af107b" providerId="ADAL" clId="{9C06CBEB-0343-4287-8B81-0C702673DE5E}" dt="2025-04-23T00:43:03.009" v="4084" actId="20577"/>
        <pc:sldMkLst>
          <pc:docMk/>
          <pc:sldMk cId="3233567480" sldId="259"/>
        </pc:sldMkLst>
      </pc:sldChg>
      <pc:sldChg chg="addSp delSp modSp new mod">
        <pc:chgData name="Weifeng Xu" userId="e7aed605-a3dd-4d5a-a692-a87037af107b" providerId="ADAL" clId="{9C06CBEB-0343-4287-8B81-0C702673DE5E}" dt="2025-04-21T12:06:27.352" v="1955" actId="1076"/>
        <pc:sldMkLst>
          <pc:docMk/>
          <pc:sldMk cId="2715224073" sldId="260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2T01:35:22.881" v="2625" actId="14100"/>
        <pc:sldMkLst>
          <pc:docMk/>
          <pc:sldMk cId="1030786537" sldId="261"/>
        </pc:sldMkLst>
      </pc:sldChg>
      <pc:sldChg chg="addSp delSp modSp new mod">
        <pc:chgData name="Weifeng Xu" userId="e7aed605-a3dd-4d5a-a692-a87037af107b" providerId="ADAL" clId="{9C06CBEB-0343-4287-8B81-0C702673DE5E}" dt="2025-04-23T00:36:22.083" v="3996" actId="20577"/>
        <pc:sldMkLst>
          <pc:docMk/>
          <pc:sldMk cId="3284022864" sldId="262"/>
        </pc:sldMkLst>
      </pc:sldChg>
      <pc:sldChg chg="addSp delSp modSp new mod">
        <pc:chgData name="Weifeng Xu" userId="e7aed605-a3dd-4d5a-a692-a87037af107b" providerId="ADAL" clId="{9C06CBEB-0343-4287-8B81-0C702673DE5E}" dt="2025-04-23T00:40:19.679" v="4005" actId="6549"/>
        <pc:sldMkLst>
          <pc:docMk/>
          <pc:sldMk cId="786756272" sldId="263"/>
        </pc:sldMkLst>
      </pc:sldChg>
      <pc:sldChg chg="addSp delSp modSp new mod modClrScheme chgLayout">
        <pc:chgData name="Weifeng Xu" userId="e7aed605-a3dd-4d5a-a692-a87037af107b" providerId="ADAL" clId="{9C06CBEB-0343-4287-8B81-0C702673DE5E}" dt="2025-04-23T00:42:08.933" v="4070" actId="108"/>
        <pc:sldMkLst>
          <pc:docMk/>
          <pc:sldMk cId="3548515090" sldId="264"/>
        </pc:sldMkLst>
      </pc:sldChg>
      <pc:sldChg chg="addSp delSp modSp new mod modClrScheme chgLayout modNotesTx">
        <pc:chgData name="Weifeng Xu" userId="e7aed605-a3dd-4d5a-a692-a87037af107b" providerId="ADAL" clId="{9C06CBEB-0343-4287-8B81-0C702673DE5E}" dt="2025-04-21T13:40:04.327" v="2094" actId="207"/>
        <pc:sldMkLst>
          <pc:docMk/>
          <pc:sldMk cId="3523214092" sldId="265"/>
        </pc:sldMkLst>
      </pc:sldChg>
      <pc:sldChg chg="addSp delSp modSp new mod ord modClrScheme chgLayout">
        <pc:chgData name="Weifeng Xu" userId="e7aed605-a3dd-4d5a-a692-a87037af107b" providerId="ADAL" clId="{9C06CBEB-0343-4287-8B81-0C702673DE5E}" dt="2025-04-23T01:02:14.800" v="4310" actId="207"/>
        <pc:sldMkLst>
          <pc:docMk/>
          <pc:sldMk cId="756868712" sldId="266"/>
        </pc:sldMkLst>
      </pc:sldChg>
      <pc:sldChg chg="addSp delSp modSp add mod">
        <pc:chgData name="Weifeng Xu" userId="e7aed605-a3dd-4d5a-a692-a87037af107b" providerId="ADAL" clId="{9C06CBEB-0343-4287-8B81-0C702673DE5E}" dt="2025-04-22T02:46:00.589" v="3485" actId="20577"/>
        <pc:sldMkLst>
          <pc:docMk/>
          <pc:sldMk cId="2973990778" sldId="267"/>
        </pc:sldMkLst>
      </pc:sldChg>
      <pc:sldChg chg="addSp delSp modSp add del mod">
        <pc:chgData name="Weifeng Xu" userId="e7aed605-a3dd-4d5a-a692-a87037af107b" providerId="ADAL" clId="{9C06CBEB-0343-4287-8B81-0C702673DE5E}" dt="2025-04-22T12:56:50.206" v="3699" actId="1076"/>
        <pc:sldMkLst>
          <pc:docMk/>
          <pc:sldMk cId="2042884208" sldId="268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19:14.631" v="4375" actId="207"/>
        <pc:sldMkLst>
          <pc:docMk/>
          <pc:sldMk cId="3256057421" sldId="269"/>
        </pc:sldMkLst>
      </pc:sldChg>
      <pc:sldChg chg="addSp modSp add mod">
        <pc:chgData name="Weifeng Xu" userId="e7aed605-a3dd-4d5a-a692-a87037af107b" providerId="ADAL" clId="{9C06CBEB-0343-4287-8B81-0C702673DE5E}" dt="2025-04-23T01:19:18.460" v="4376" actId="207"/>
        <pc:sldMkLst>
          <pc:docMk/>
          <pc:sldMk cId="146876777" sldId="270"/>
        </pc:sldMkLst>
      </pc:sldChg>
      <pc:sldChg chg="addSp delSp modSp add mod modClrScheme chgLayout">
        <pc:chgData name="Weifeng Xu" userId="e7aed605-a3dd-4d5a-a692-a87037af107b" providerId="ADAL" clId="{9C06CBEB-0343-4287-8B81-0C702673DE5E}" dt="2025-04-23T01:26:00.614" v="4493" actId="1076"/>
        <pc:sldMkLst>
          <pc:docMk/>
          <pc:sldMk cId="1939243851" sldId="271"/>
        </pc:sldMkLst>
      </pc:sldChg>
      <pc:sldChg chg="addSp modSp new mod">
        <pc:chgData name="Weifeng Xu" userId="e7aed605-a3dd-4d5a-a692-a87037af107b" providerId="ADAL" clId="{9C06CBEB-0343-4287-8B81-0C702673DE5E}" dt="2025-04-23T23:34:27.047" v="4553" actId="1076"/>
        <pc:sldMkLst>
          <pc:docMk/>
          <pc:sldMk cId="2238745649" sldId="272"/>
        </pc:sldMkLst>
      </pc:sldChg>
    </pc:docChg>
  </pc:docChgLst>
  <pc:docChgLst>
    <pc:chgData name="Weifeng Xu" userId="e7aed605-a3dd-4d5a-a692-a87037af107b" providerId="ADAL" clId="{E34D94EB-D766-41A9-93D0-B8D12317CF67}"/>
    <pc:docChg chg="undo custSel modSld addMainMaster delMainMaster modMainMaster">
      <pc:chgData name="Weifeng Xu" userId="e7aed605-a3dd-4d5a-a692-a87037af107b" providerId="ADAL" clId="{E34D94EB-D766-41A9-93D0-B8D12317CF67}" dt="2025-04-19T02:39:47.128" v="134" actId="700"/>
      <pc:docMkLst>
        <pc:docMk/>
      </pc:docMkLst>
      <pc:sldChg chg="addSp delSp modSp mod modClrScheme chgLayout">
        <pc:chgData name="Weifeng Xu" userId="e7aed605-a3dd-4d5a-a692-a87037af107b" providerId="ADAL" clId="{E34D94EB-D766-41A9-93D0-B8D12317CF67}" dt="2025-04-19T02:39:47.128" v="134" actId="700"/>
        <pc:sldMkLst>
          <pc:docMk/>
          <pc:sldMk cId="2201572609" sldId="257"/>
        </pc:sldMkLst>
      </pc:sldChg>
      <pc:sldMasterChg chg="delSp setBg modSldLayout">
        <pc:chgData name="Weifeng Xu" userId="e7aed605-a3dd-4d5a-a692-a87037af107b" providerId="ADAL" clId="{E34D94EB-D766-41A9-93D0-B8D12317CF67}" dt="2025-04-19T02:39:28.427" v="133"/>
        <pc:sldMasterMkLst>
          <pc:docMk/>
          <pc:sldMasterMk cId="813574162" sldId="2147483648"/>
        </pc:sldMasterMkLst>
        <pc:sldLayoutChg chg="addSp delSp modSp mod 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821171414" sldId="2147483649"/>
          </pc:sldLayoutMkLst>
          <pc:spChg chg="add del mod">
            <ac:chgData name="Weifeng Xu" userId="e7aed605-a3dd-4d5a-a692-a87037af107b" providerId="ADAL" clId="{E34D94EB-D766-41A9-93D0-B8D12317CF67}" dt="2025-04-19T02:11:54.327" v="3" actId="1076"/>
            <ac:spMkLst>
              <pc:docMk/>
              <pc:sldMasterMk cId="813574162" sldId="2147483648"/>
              <pc:sldLayoutMk cId="821171414" sldId="2147483649"/>
              <ac:spMk id="4" creationId="{00000000-0000-0000-0000-000000000000}"/>
            </ac:spMkLst>
          </pc:spChg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430622656" sldId="2147483650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993569423" sldId="2147483651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858911426" sldId="2147483652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71692138" sldId="2147483653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600089373" sldId="2147483654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96400725" sldId="2147483655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330900743" sldId="2147483656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1948037188" sldId="2147483657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176965188" sldId="2147483658"/>
          </pc:sldLayoutMkLst>
        </pc:sldLayoutChg>
        <pc:sldLayoutChg chg="setBg">
          <pc:chgData name="Weifeng Xu" userId="e7aed605-a3dd-4d5a-a692-a87037af107b" providerId="ADAL" clId="{E34D94EB-D766-41A9-93D0-B8D12317CF67}" dt="2025-04-19T02:39:28.427" v="133"/>
          <pc:sldLayoutMkLst>
            <pc:docMk/>
            <pc:sldMasterMk cId="813574162" sldId="2147483648"/>
            <pc:sldLayoutMk cId="3795900592" sldId="2147483659"/>
          </pc:sldLayoutMkLst>
        </pc:sldLayoutChg>
      </pc:sldMasterChg>
      <pc:sldMasterChg chg="new del mod addSldLayout delSldLayout">
        <pc:chgData name="Weifeng Xu" userId="e7aed605-a3dd-4d5a-a692-a87037af107b" providerId="ADAL" clId="{E34D94EB-D766-41A9-93D0-B8D12317CF67}" dt="2025-04-19T02:25:04.004" v="11" actId="6938"/>
        <pc:sldMasterMkLst>
          <pc:docMk/>
          <pc:sldMasterMk cId="2367174513" sldId="2147483660"/>
        </pc:sldMasterMkLst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236485037" sldId="2147483661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1850850610" sldId="2147483662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477713225" sldId="2147483663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268505131" sldId="2147483664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68615296" sldId="2147483665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470810536" sldId="2147483666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632146532" sldId="2147483667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3787888102" sldId="2147483668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695699148" sldId="2147483669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206359574" sldId="2147483670"/>
          </pc:sldLayoutMkLst>
        </pc:sldLayoutChg>
        <pc:sldLayoutChg chg="new del replId">
          <pc:chgData name="Weifeng Xu" userId="e7aed605-a3dd-4d5a-a692-a87037af107b" providerId="ADAL" clId="{E34D94EB-D766-41A9-93D0-B8D12317CF67}" dt="2025-04-19T02:25:04.004" v="11" actId="6938"/>
          <pc:sldLayoutMkLst>
            <pc:docMk/>
            <pc:sldMasterMk cId="2367174513" sldId="2147483660"/>
            <pc:sldLayoutMk cId="744337437" sldId="2147483671"/>
          </pc:sldLayoutMkLst>
        </pc:sldLayoutChg>
      </pc:sldMasterChg>
    </pc:docChg>
  </pc:docChgLst>
  <pc:docChgLst>
    <pc:chgData name="Weifeng Xu" userId="e7aed605-a3dd-4d5a-a692-a87037af107b" providerId="ADAL" clId="{69090D41-60B8-4636-A275-1996D027DEDB}"/>
    <pc:docChg chg="undo custSel addSld delSld modSld sldOrd">
      <pc:chgData name="Weifeng Xu" userId="e7aed605-a3dd-4d5a-a692-a87037af107b" providerId="ADAL" clId="{69090D41-60B8-4636-A275-1996D027DEDB}" dt="2025-05-05T02:01:40.995" v="4514" actId="1076"/>
      <pc:docMkLst>
        <pc:docMk/>
      </pc:docMkLst>
      <pc:sldChg chg="modSp mod">
        <pc:chgData name="Weifeng Xu" userId="e7aed605-a3dd-4d5a-a692-a87037af107b" providerId="ADAL" clId="{69090D41-60B8-4636-A275-1996D027DEDB}" dt="2025-05-03T20:45:02.331" v="33"/>
        <pc:sldMkLst>
          <pc:docMk/>
          <pc:sldMk cId="1325061211" sldId="256"/>
        </pc:sldMkLst>
      </pc:sldChg>
      <pc:sldChg chg="del">
        <pc:chgData name="Weifeng Xu" userId="e7aed605-a3dd-4d5a-a692-a87037af107b" providerId="ADAL" clId="{69090D41-60B8-4636-A275-1996D027DEDB}" dt="2025-05-03T02:29:18.938" v="0" actId="47"/>
        <pc:sldMkLst>
          <pc:docMk/>
          <pc:sldMk cId="1640287784" sldId="257"/>
        </pc:sldMkLst>
      </pc:sldChg>
      <pc:sldChg chg="modSp new mod">
        <pc:chgData name="Weifeng Xu" userId="e7aed605-a3dd-4d5a-a692-a87037af107b" providerId="ADAL" clId="{69090D41-60B8-4636-A275-1996D027DEDB}" dt="2025-05-03T20:45:36.690" v="43"/>
        <pc:sldMkLst>
          <pc:docMk/>
          <pc:sldMk cId="3637650244" sldId="257"/>
        </pc:sldMkLst>
      </pc:sldChg>
      <pc:sldChg chg="del">
        <pc:chgData name="Weifeng Xu" userId="e7aed605-a3dd-4d5a-a692-a87037af107b" providerId="ADAL" clId="{69090D41-60B8-4636-A275-1996D027DEDB}" dt="2025-05-03T02:29:19.445" v="1" actId="47"/>
        <pc:sldMkLst>
          <pc:docMk/>
          <pc:sldMk cId="717681411" sldId="258"/>
        </pc:sldMkLst>
      </pc:sldChg>
      <pc:sldChg chg="addSp delSp modSp new mod modNotesTx">
        <pc:chgData name="Weifeng Xu" userId="e7aed605-a3dd-4d5a-a692-a87037af107b" providerId="ADAL" clId="{69090D41-60B8-4636-A275-1996D027DEDB}" dt="2025-05-04T22:04:45.157" v="3868" actId="20577"/>
        <pc:sldMkLst>
          <pc:docMk/>
          <pc:sldMk cId="2182874950" sldId="258"/>
        </pc:sldMkLst>
      </pc:sldChg>
      <pc:sldChg chg="del">
        <pc:chgData name="Weifeng Xu" userId="e7aed605-a3dd-4d5a-a692-a87037af107b" providerId="ADAL" clId="{69090D41-60B8-4636-A275-1996D027DEDB}" dt="2025-05-03T02:29:19.479" v="2" actId="47"/>
        <pc:sldMkLst>
          <pc:docMk/>
          <pc:sldMk cId="3856045583" sldId="25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45:41.404" v="4018" actId="20577"/>
        <pc:sldMkLst>
          <pc:docMk/>
          <pc:sldMk cId="3948614833" sldId="259"/>
        </pc:sldMkLst>
      </pc:sldChg>
      <pc:sldChg chg="del">
        <pc:chgData name="Weifeng Xu" userId="e7aed605-a3dd-4d5a-a692-a87037af107b" providerId="ADAL" clId="{69090D41-60B8-4636-A275-1996D027DEDB}" dt="2025-05-03T02:29:19.512" v="3" actId="47"/>
        <pc:sldMkLst>
          <pc:docMk/>
          <pc:sldMk cId="1123301564" sldId="260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02:21.858" v="3831" actId="20577"/>
        <pc:sldMkLst>
          <pc:docMk/>
          <pc:sldMk cId="2232272763" sldId="260"/>
        </pc:sldMkLst>
      </pc:sldChg>
      <pc:sldChg chg="del">
        <pc:chgData name="Weifeng Xu" userId="e7aed605-a3dd-4d5a-a692-a87037af107b" providerId="ADAL" clId="{69090D41-60B8-4636-A275-1996D027DEDB}" dt="2025-05-03T02:29:19.545" v="4" actId="47"/>
        <pc:sldMkLst>
          <pc:docMk/>
          <pc:sldMk cId="805984163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0:34:48.379" v="3499" actId="6549"/>
        <pc:sldMkLst>
          <pc:docMk/>
          <pc:sldMk cId="2892488957" sldId="26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2:12:00.114" v="3933" actId="404"/>
        <pc:sldMkLst>
          <pc:docMk/>
          <pc:sldMk cId="151526665" sldId="262"/>
        </pc:sldMkLst>
      </pc:sldChg>
      <pc:sldChg chg="del">
        <pc:chgData name="Weifeng Xu" userId="e7aed605-a3dd-4d5a-a692-a87037af107b" providerId="ADAL" clId="{69090D41-60B8-4636-A275-1996D027DEDB}" dt="2025-05-03T02:29:19.586" v="5" actId="47"/>
        <pc:sldMkLst>
          <pc:docMk/>
          <pc:sldMk cId="914522820" sldId="262"/>
        </pc:sldMkLst>
      </pc:sldChg>
      <pc:sldChg chg="addSp delSp modSp new mod">
        <pc:chgData name="Weifeng Xu" userId="e7aed605-a3dd-4d5a-a692-a87037af107b" providerId="ADAL" clId="{69090D41-60B8-4636-A275-1996D027DEDB}" dt="2025-05-04T20:22:41.257" v="3369"/>
        <pc:sldMkLst>
          <pc:docMk/>
          <pc:sldMk cId="1683674305" sldId="263"/>
        </pc:sldMkLst>
      </pc:sldChg>
      <pc:sldChg chg="del">
        <pc:chgData name="Weifeng Xu" userId="e7aed605-a3dd-4d5a-a692-a87037af107b" providerId="ADAL" clId="{69090D41-60B8-4636-A275-1996D027DEDB}" dt="2025-05-03T02:29:19.623" v="6" actId="47"/>
        <pc:sldMkLst>
          <pc:docMk/>
          <pc:sldMk cId="3784490461" sldId="263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19:49:37.200" v="2941" actId="6549"/>
        <pc:sldMkLst>
          <pc:docMk/>
          <pc:sldMk cId="14529535" sldId="264"/>
        </pc:sldMkLst>
      </pc:sldChg>
      <pc:sldChg chg="del">
        <pc:chgData name="Weifeng Xu" userId="e7aed605-a3dd-4d5a-a692-a87037af107b" providerId="ADAL" clId="{69090D41-60B8-4636-A275-1996D027DEDB}" dt="2025-05-03T02:29:19.652" v="7" actId="47"/>
        <pc:sldMkLst>
          <pc:docMk/>
          <pc:sldMk cId="1859847628" sldId="26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02:10:58.399" v="2040"/>
        <pc:sldMkLst>
          <pc:docMk/>
          <pc:sldMk cId="2513134488" sldId="265"/>
        </pc:sldMkLst>
      </pc:sldChg>
      <pc:sldChg chg="del">
        <pc:chgData name="Weifeng Xu" userId="e7aed605-a3dd-4d5a-a692-a87037af107b" providerId="ADAL" clId="{69090D41-60B8-4636-A275-1996D027DEDB}" dt="2025-05-03T02:29:19.700" v="8" actId="47"/>
        <pc:sldMkLst>
          <pc:docMk/>
          <pc:sldMk cId="2875748899" sldId="265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40.716" v="4038" actId="6549"/>
        <pc:sldMkLst>
          <pc:docMk/>
          <pc:sldMk cId="2697101003" sldId="266"/>
        </pc:sldMkLst>
      </pc:sldChg>
      <pc:sldChg chg="del">
        <pc:chgData name="Weifeng Xu" userId="e7aed605-a3dd-4d5a-a692-a87037af107b" providerId="ADAL" clId="{69090D41-60B8-4636-A275-1996D027DEDB}" dt="2025-05-03T02:29:19.736" v="9" actId="47"/>
        <pc:sldMkLst>
          <pc:docMk/>
          <pc:sldMk cId="3455260336" sldId="266"/>
        </pc:sldMkLst>
      </pc:sldChg>
      <pc:sldChg chg="del">
        <pc:chgData name="Weifeng Xu" userId="e7aed605-a3dd-4d5a-a692-a87037af107b" providerId="ADAL" clId="{69090D41-60B8-4636-A275-1996D027DEDB}" dt="2025-05-03T02:29:19.771" v="10" actId="47"/>
        <pc:sldMkLst>
          <pc:docMk/>
          <pc:sldMk cId="2341961951" sldId="267"/>
        </pc:sldMkLst>
      </pc:sldChg>
      <pc:sldChg chg="addSp delSp modSp new mod modClrScheme modAnim chgLayout">
        <pc:chgData name="Weifeng Xu" userId="e7aed605-a3dd-4d5a-a692-a87037af107b" providerId="ADAL" clId="{69090D41-60B8-4636-A275-1996D027DEDB}" dt="2025-05-04T11:48:14.823" v="2052"/>
        <pc:sldMkLst>
          <pc:docMk/>
          <pc:sldMk cId="2718594992" sldId="267"/>
        </pc:sldMkLst>
      </pc:sldChg>
      <pc:sldChg chg="del">
        <pc:chgData name="Weifeng Xu" userId="e7aed605-a3dd-4d5a-a692-a87037af107b" providerId="ADAL" clId="{69090D41-60B8-4636-A275-1996D027DEDB}" dt="2025-05-03T02:29:19.798" v="11" actId="47"/>
        <pc:sldMkLst>
          <pc:docMk/>
          <pc:sldMk cId="1430309032" sldId="268"/>
        </pc:sldMkLst>
      </pc:sldChg>
      <pc:sldChg chg="addSp delSp modSp new mod modClrScheme chgLayout modNotesTx">
        <pc:chgData name="Weifeng Xu" userId="e7aed605-a3dd-4d5a-a692-a87037af107b" providerId="ADAL" clId="{69090D41-60B8-4636-A275-1996D027DEDB}" dt="2025-05-04T23:47:37.298" v="4026" actId="20577"/>
        <pc:sldMkLst>
          <pc:docMk/>
          <pc:sldMk cId="2848934703" sldId="268"/>
        </pc:sldMkLst>
      </pc:sldChg>
      <pc:sldChg chg="del">
        <pc:chgData name="Weifeng Xu" userId="e7aed605-a3dd-4d5a-a692-a87037af107b" providerId="ADAL" clId="{69090D41-60B8-4636-A275-1996D027DEDB}" dt="2025-05-03T02:29:19.855" v="12" actId="47"/>
        <pc:sldMkLst>
          <pc:docMk/>
          <pc:sldMk cId="2476079575" sldId="26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1:25:16.347" v="3795" actId="1076"/>
        <pc:sldMkLst>
          <pc:docMk/>
          <pc:sldMk cId="2627592652" sldId="269"/>
        </pc:sldMkLst>
      </pc:sldChg>
      <pc:sldChg chg="del">
        <pc:chgData name="Weifeng Xu" userId="e7aed605-a3dd-4d5a-a692-a87037af107b" providerId="ADAL" clId="{69090D41-60B8-4636-A275-1996D027DEDB}" dt="2025-05-03T02:29:19.881" v="13" actId="47"/>
        <pc:sldMkLst>
          <pc:docMk/>
          <pc:sldMk cId="2069138016" sldId="270"/>
        </pc:sldMkLst>
      </pc:sldChg>
      <pc:sldChg chg="addSp modSp new del mod modClrScheme chgLayout">
        <pc:chgData name="Weifeng Xu" userId="e7aed605-a3dd-4d5a-a692-a87037af107b" providerId="ADAL" clId="{69090D41-60B8-4636-A275-1996D027DEDB}" dt="2025-05-04T16:17:30.394" v="2661" actId="47"/>
        <pc:sldMkLst>
          <pc:docMk/>
          <pc:sldMk cId="3686103974" sldId="270"/>
        </pc:sldMkLst>
      </pc:sldChg>
      <pc:sldChg chg="addSp delSp modSp new mod ord modClrScheme chgLayout">
        <pc:chgData name="Weifeng Xu" userId="e7aed605-a3dd-4d5a-a692-a87037af107b" providerId="ADAL" clId="{69090D41-60B8-4636-A275-1996D027DEDB}" dt="2025-05-05T01:21:44.476" v="4316" actId="1076"/>
        <pc:sldMkLst>
          <pc:docMk/>
          <pc:sldMk cId="2150245760" sldId="271"/>
        </pc:sldMkLst>
      </pc:sldChg>
      <pc:sldChg chg="addSp modSp new modAnim">
        <pc:chgData name="Weifeng Xu" userId="e7aed605-a3dd-4d5a-a692-a87037af107b" providerId="ADAL" clId="{69090D41-60B8-4636-A275-1996D027DEDB}" dt="2025-05-04T16:50:45.261" v="2663"/>
        <pc:sldMkLst>
          <pc:docMk/>
          <pc:sldMk cId="2888544228" sldId="272"/>
        </pc:sldMkLst>
      </pc:sldChg>
      <pc:sldChg chg="addSp delSp modSp add mod modClrScheme chgLayout">
        <pc:chgData name="Weifeng Xu" userId="e7aed605-a3dd-4d5a-a692-a87037af107b" providerId="ADAL" clId="{69090D41-60B8-4636-A275-1996D027DEDB}" dt="2025-05-05T00:12:48.273" v="4241" actId="1076"/>
        <pc:sldMkLst>
          <pc:docMk/>
          <pc:sldMk cId="2994016025" sldId="273"/>
        </pc:sldMkLst>
      </pc:sldChg>
      <pc:sldChg chg="addSp modSp new mod">
        <pc:chgData name="Weifeng Xu" userId="e7aed605-a3dd-4d5a-a692-a87037af107b" providerId="ADAL" clId="{69090D41-60B8-4636-A275-1996D027DEDB}" dt="2025-05-05T01:09:51.415" v="4262" actId="14100"/>
        <pc:sldMkLst>
          <pc:docMk/>
          <pc:sldMk cId="1783593539" sldId="274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4T23:50:17.691" v="4037" actId="1076"/>
        <pc:sldMkLst>
          <pc:docMk/>
          <pc:sldMk cId="1245700757" sldId="275"/>
        </pc:sldMkLst>
      </pc:sldChg>
      <pc:sldChg chg="addSp modSp new mod modClrScheme chgLayout">
        <pc:chgData name="Weifeng Xu" userId="e7aed605-a3dd-4d5a-a692-a87037af107b" providerId="ADAL" clId="{69090D41-60B8-4636-A275-1996D027DEDB}" dt="2025-05-05T01:16:32.042" v="4267"/>
        <pc:sldMkLst>
          <pc:docMk/>
          <pc:sldMk cId="495228592" sldId="276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25:53.851" v="4328" actId="1076"/>
        <pc:sldMkLst>
          <pc:docMk/>
          <pc:sldMk cId="3629368376" sldId="277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32:44.557" v="4331"/>
        <pc:sldMkLst>
          <pc:docMk/>
          <pc:sldMk cId="1472723351" sldId="278"/>
        </pc:sldMkLst>
      </pc:sldChg>
      <pc:sldChg chg="addSp delSp modSp new del mod modClrScheme chgLayout">
        <pc:chgData name="Weifeng Xu" userId="e7aed605-a3dd-4d5a-a692-a87037af107b" providerId="ADAL" clId="{69090D41-60B8-4636-A275-1996D027DEDB}" dt="2025-05-05T01:44:35.522" v="4366" actId="47"/>
        <pc:sldMkLst>
          <pc:docMk/>
          <pc:sldMk cId="1885935106" sldId="279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0:17.329" v="4347" actId="14100"/>
        <pc:sldMkLst>
          <pc:docMk/>
          <pc:sldMk cId="545826806" sldId="280"/>
        </pc:sldMkLst>
      </pc:sldChg>
      <pc:sldChg chg="addSp modSp new mod modClrScheme chgLayout">
        <pc:chgData name="Weifeng Xu" userId="e7aed605-a3dd-4d5a-a692-a87037af107b" providerId="ADAL" clId="{69090D41-60B8-4636-A275-1996D027DEDB}" dt="2025-05-05T01:42:07.354" v="4356" actId="207"/>
        <pc:sldMkLst>
          <pc:docMk/>
          <pc:sldMk cId="1846476847" sldId="281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43:32.678" v="4364" actId="14100"/>
        <pc:sldMkLst>
          <pc:docMk/>
          <pc:sldMk cId="1740457000" sldId="282"/>
        </pc:sldMkLst>
      </pc:sldChg>
      <pc:sldChg chg="addSp delSp modSp new mod modClrScheme chgLayout">
        <pc:chgData name="Weifeng Xu" userId="e7aed605-a3dd-4d5a-a692-a87037af107b" providerId="ADAL" clId="{69090D41-60B8-4636-A275-1996D027DEDB}" dt="2025-05-05T01:56:58.333" v="4492" actId="20577"/>
        <pc:sldMkLst>
          <pc:docMk/>
          <pc:sldMk cId="1312178182" sldId="283"/>
        </pc:sldMkLst>
      </pc:sldChg>
      <pc:sldChg chg="addSp delSp modSp new mod">
        <pc:chgData name="Weifeng Xu" userId="e7aed605-a3dd-4d5a-a692-a87037af107b" providerId="ADAL" clId="{69090D41-60B8-4636-A275-1996D027DEDB}" dt="2025-05-05T02:01:40.995" v="4514" actId="1076"/>
        <pc:sldMkLst>
          <pc:docMk/>
          <pc:sldMk cId="383624214" sldId="284"/>
        </pc:sldMkLst>
      </pc:sldChg>
      <pc:sldChg chg="modSp new mod">
        <pc:chgData name="Weifeng Xu" userId="e7aed605-a3dd-4d5a-a692-a87037af107b" providerId="ADAL" clId="{69090D41-60B8-4636-A275-1996D027DEDB}" dt="2025-05-05T01:59:56.660" v="4513"/>
        <pc:sldMkLst>
          <pc:docMk/>
          <pc:sldMk cId="3552171113" sldId="2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0.4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1944 0 24575,'0'2'0,"0"0"0,1-1 0,-1 1 0,1 0 0,-1-1 0,1 1 0,0 0 0,-1-1 0,1 1 0,0-1 0,0 1 0,0-1 0,0 0 0,0 1 0,3 1 0,25 21 0,-5-5 0,-15-9 0,101 117 0,-91-101 0,-1 0 0,0 1 0,15 36 0,-23-44 0,1-1 0,1 0 0,0-1 0,22 22 0,-17-19 0,0 1 0,15 25 0,-16-15 0,-12-23 0,-1 0 0,1 0 0,1-1 0,0 0 0,6 9 0,6 7 0,-1 1 0,-1 0 0,-1 1 0,-1 1 0,15 45 0,-15-39 0,2-2 0,1 0 0,1-2 0,22 29 0,-15-24 0,26 50 0,-33-42 0,-12-29 0,0-1 0,0 1 0,13 18 0,11 8 0,-16-22 0,-1 0 0,-1 0 0,0 2 0,10 22 0,-12-9 0,-8-26 0,1 1 0,-1-1 0,1 0 0,0 0 0,0 0 0,0 0 0,1 0 0,3 5 0,9 12 0,22 41 0,-15-23 0,44 99 0,-54-108 0,1-1 0,2 0 0,0-1 0,2-1 0,29 36 0,-34-47 0,0 1 0,0 0 0,-2 1 0,0 0 0,-2 0 0,8 24 0,-7-19 0,1-1 0,0 1 0,21 31 0,-13-24 0,-2 1 0,-1 0 0,-1 1 0,14 54 0,-17-52 0,-1-2 0,-4-13 0,0 0 0,1-1 0,1 0 0,1 0 0,13 20 0,-9-17 0,16 34 0,-6-9 0,-14-28 0,-1 1 0,-1 0 0,9 39 0,9 27 0,-20-72 0,5 13 0,28 51 0,-28-58 0,15 40 0,-4-7 0,-15-37 0,-1 0 0,0 1 0,-1 0 0,3 30 0,-5-27 0,2-1 0,0 0 0,9 27 0,5 6 0,-10-28 0,1 0 0,19 34 0,-13-30 0,-1 1 0,-2 0 0,-1 1 0,14 58 0,-9-27 0,38 101 0,-32-108 0,31 86 0,-45-117 0,-2 1 0,-1 0 0,-2 0 0,2 29 0,-2-22 0,2 0 0,1-1 0,12 39 0,4 20 0,47 192 0,-54-213 0,-5-32 0,-3 0 0,-1 1 0,2 46 0,-5-55 0,1-1 0,2 0 0,0 0 0,2 0 0,20 45 0,-25-63 0,7 20 0,-2 0 0,6 41 0,-2-12 0,15 111 0,-22-140 0,-2 0 0,-1 1 0,-2 46 0,1 31 0,12-38 0,-8-51 0,-1 0 0,1 20 0,-1 18 0,11 56 0,-7-66 0,-1-6 0,1 0 0,19 50 0,-22-72 0,-1 0 0,0 0 0,-1 1 0,-1-1 0,-1 28 0,0-20 0,7 47 0,27 125 0,-27-137 0,-3 1 0,-6 123 0,-1-69 0,2 1323 0,-2-1393 0,-11 58 0,-1 31 0,11-97 0,-11 52 0,3-24 0,-64 335-910,70-368 885,-3 54 0,7-61 179,-1-1-1,-1 1 1,-1-1 0,-10 29 0,-5-1-13,11-34-132,1 0-1,1 1 0,0 0 1,1 0-1,-2 28 0,3-9-8,-3-1 0,-1 1 0,-14 41 0,-4 16 0,-4 16 0,-69 162 0,89-246 0,-8 43 0,12-47 0,0 1 0,-18 40 0,4-2 0,18-53 0,0-1 0,0 0 0,-1 0 0,-1 0 0,1 0 0,-2-1 0,1 0 0,-1 1 0,-6 7 0,2-6 0,1 2 0,0-1 0,1 1 0,0 1 0,1-1 0,1 1 0,0 0 0,0 0 0,1 1 0,1-1 0,0 1 0,1 0 0,1 0 0,0 25 0,1-32 0,0 0 0,0 0 0,-1-1 0,0 1 0,0 0 0,-1-1 0,0 1 0,0-1 0,0 0 0,-1 0 0,1 1 0,-2-1 0,1-1 0,-1 1 0,-7 8 0,1 1 0,-1-1 0,2 2 0,0-1 0,-10 24 0,-19 33 0,33-62 0,-1 0 0,2 1 0,-1 0 0,1 0 0,1 0 0,0 0 0,1 1 0,-2 15 0,4-26 0,-3 8 0,1-1 0,-2 1 0,1-1 0,-1 0 0,0 0 0,-1 0 0,-10 13 0,-9 17 0,16-26 0,0 0 0,0 0 0,-12 10 0,13-15 0,1 1 0,-1 0 0,1 0 0,1 0 0,-1 1 0,2 0 0,-1 0 0,-4 12 0,2 4 0,-1 1 0,-1-1 0,-2 0 0,0-1 0,-2 0 0,-1-1 0,-30 39 0,33-46 0,1 1 0,0 0 0,1 0 0,1 0 0,-9 29 0,4-13 0,9-26 0,1-1 0,-1 0 0,0 0 0,-1 0 0,0 0 0,0-1 0,0 0 0,0 0 0,-1 0 0,-7 4 0,6-4 0,0 1 0,0 0 0,0 0 0,1 1 0,0-1 0,-8 13 0,-12 30 0,18-34 0,0 1 0,0-1 0,-1-1 0,-1 1 0,-1-2 0,-13 15 0,9-13 0,1 1 0,1 0 0,-20 32 0,-15 18 0,15-20 0,-9 10 0,-19 22 0,42-51 0,-30 32 0,38-48 0,0 1 0,0 1 0,1-1 0,0 2 0,-11 21 0,13-21 0,-1-1 0,0 0 0,-1 0 0,-1-1 0,1-1 0,-18 14 0,-9 12 0,31-29 0,-1 1 0,2 0 0,-1 0 0,1 1 0,1-1 0,0 1 0,0 0 0,1 1 0,-3 11 0,4-12 0,0 0 0,-1-1 0,-1 1 0,1-1 0,-2 1 0,1-1 0,-1 0 0,-1-1 0,-11 15 0,-81 87 0,50-59 0,-61 61 0,101-103 0,0 0 0,0 1 0,1 0 0,0 1 0,-9 18 0,10-17 0,-1 0 0,0-1 0,0 1 0,-16 16 0,21-27 0,-12 13 0,0 0 0,1 1 0,1 0 0,0 0 0,-15 28 0,20-31 0,-1-1 0,0 0 0,-1 0 0,0-1 0,-1 0 0,0 0 0,0-1 0,-19 12 0,13-9 0,1 0 0,1 0 0,-20 24 0,22-23 0,-1-1 0,0 0 0,-24 18 0,26-22 0,-1 1 0,1 0 0,1 1 0,0 0 0,0 0 0,-12 18 0,13-16 0,0 0 0,-1 0 0,-1-1 0,0 0 0,-16 12 0,15-13 0,0 0 0,0 1 0,1 1 0,-18 23 0,23-27 0,-1 1 0,0-1 0,0-1 0,-1 1 0,0-1 0,0-1 0,-1 0 0,-15 9 0,-24 18 0,-49 63 0,77-78-228,1 0 0,0 1 0,2 1 0,0 1 0,-14 23-1,26-37 273,0-1-1,-1 0 0,1 0 0,-1 0 1,-1-1-1,1 0 0,-1 0 0,0-1 1,-12 7-1,11-7 45,1 0 1,-1 1 0,1 0-1,0 0 1,0 1-1,1 0 1,-11 11-1,4-2-39,0 0 0,-1-1-1,-1-1 1,-23 17 0,20-16-54,-1 1-1,-22 25 1,-7 10 5,-58 46 0,56-52 0,-27 17 0,46-38 0,-31 29 0,-75 69 0,114-103 0,1 0 0,0 1 0,2 1 0,-34 43 0,42-47 0,0 0 0,-30 27 0,14-20 0,21-17 0,-1 0 0,1 0 0,0 1 0,-10 11 0,15-15 8,0 0-1,-1 0 1,1 0-1,-1 0 1,0-1-1,0 1 1,0-1-1,0 0 1,-1 0-1,1 0 1,0 0-1,-1-1 1,0 1-1,1-1 1,-7 1-1,8-1-62,-1-1 0,1 0 0,0 0 0,-1 0 0,1 0 0,0-1 0,-1 1 0,1 0 0,0-1 0,0 0 0,-1 1 0,1-1 0,0 0 0,0 0 0,0-1 0,0 1 0,0 0 0,0-1 0,0 1 0,1-1 0,-1 1 0,0-1 0,1 0 0,-1 0 0,1 0 0,-2-2 0,-6-13-6771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4:24:21.8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24575,'1'33'0,"12"62"0,-7-62 0,3 60 0,-11 9 0,3 79 0,0-177 0,0 0 0,-1 0 0,1 0 0,0 0 0,1-1 0,-1 1 0,1 0 0,0-1 0,-1 1 0,2-1 0,-1 1 0,0-1 0,1 0 0,4 5 0,-1-3 0,-1-1 0,1 0 0,0 0 0,0 0 0,1-1 0,-1 0 0,12 4 0,1-1 0,0-2 0,0 0 0,0-1 0,0-1 0,23-1 0,-21 1 0,0 1 0,0 0 0,0 2 0,39 13 0,21 6 0,-64-20 0,-1 1 0,1 1 0,-2 1 0,1 0 0,-1 1 0,27 18 0,-32-21 0,1 0 0,-1 0 0,1-1 0,0-1 0,15 4 0,-12-4 0,-1 1 0,27 11 0,-22-6-1365,-1-1-5461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4.4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1415 3172 24575,'-19'-1'0,"0"0"0,0-2 0,0 0 0,0-1 0,-29-10 0,-87-44 0,109 46 0,0 2 0,0 1 0,0 1 0,-35-5 0,-37-12 0,86 20 0,0 0 0,0-1 0,-14-10 0,-24-11 0,28 16 0,0-1 0,0-1 0,-21-17 0,-16-11 0,30 22 0,-48-43 0,58 45 0,-46-33 0,47 38 0,1-1 0,0 0 0,1-1 0,1-1 0,0-1 0,-23-32 0,32 41 0,1-1 0,-2 1 0,1 0 0,-12-10 0,12 12 0,0 0 0,1 0 0,-1-1 0,1 0 0,1 0 0,-1 0 0,1 0 0,-4-9 0,-2-4 0,0 1 0,-21-28 0,22 34 0,1 0 0,0-1 0,0 0 0,1 0 0,1-1 0,-9-24 0,14 32 0,-32-152 0,21 98 0,7 42 0,1-1 0,-2-26 0,2-20 0,8-95 0,-1 138 0,11-35 0,-4 20 0,3-18 0,3 1 0,31-70 0,-30 82 0,-11 26 0,0 1 0,1 0 0,1 0 0,0 0 0,1 1 0,17-21 0,-20 28 0,-1 0 0,0-1 0,0 0 0,0 0 0,5-16 0,15-23 0,-20 38 0,0-1 0,-1 1 0,0-1 0,0 0 0,3-15 0,-5 14 0,2 0 0,-1 1 0,1 0 0,9-17 0,-5 15 0,0-1 0,0 1 0,1 1 0,20-21 0,-19 23 0,-1 0 0,0-1 0,-1 0 0,0 0 0,-1-1 0,0 0 0,0 0 0,8-24 0,-11 28 0,0 0 0,0 0 0,0 0 0,1 0 0,0 1 0,0 0 0,1 0 0,-1 0 0,12-8 0,-8 7 0,0-1 0,-1 0 0,13-17 0,-8 8 0,1 0 0,25-24 0,19-6 0,-44 37 0,-1-1 0,1 0 0,-2-1 0,0 0 0,0-1 0,12-19 0,-19 25 0,1-1 0,0 1 0,-1 1 0,2-1 0,-1 1 0,1 0 0,0 1 0,9-6 0,11-5 0,30-12 0,-33 17 0,37-24 0,-47 26 0,0 0 0,1 2 0,-1-1 0,1 2 0,1 0 0,-1 0 0,1 2 0,0 0 0,21-3 0,-25 5 0,0-1 0,0-1 0,-1 0 0,21-10 0,-19 8 0,1 0 0,25-7 0,-13 5 0,0 0 0,30-16 0,-37 15 0,0 1 0,1 1 0,0 0 0,0 2 0,28-5 0,-36 9-124,-1-1 0,1-1 0,0 0 0,-1 0 0,1-1 0,-1-1-1,0 0 1,-1 0 0,1-1 0,16-12 0,-14 7-6702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5:03:16.0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24575,'1'4'0,"0"0"0,-1-1 0,1 1 0,1-1 0,-1 1 0,0-1 0,1 1 0,0-1 0,0 0 0,0 0 0,0 0 0,0 0 0,1 0 0,-1 0 0,1 0 0,0-1 0,0 1 0,0-1 0,0 0 0,0 0 0,0 0 0,1-1 0,4 3 0,10 4 0,0-1 0,0-1 0,22 5 0,-13-5 0,-18-4 0,0-1 0,-1 2 0,1-1 0,-1 1 0,14 7 0,-2 2 0,0 0 0,-1 2 0,19 16 0,-26-22 0,0 0 0,1 0 0,-1-1 0,2-1 0,-1 0 0,1-1 0,18 5 0,41 16 0,-47-15 0,-19-9 0,-1 0 0,0 1 0,0 0 0,0 0 0,0 0 0,9 8 0,-14-11 0,-1 1 0,0-1 0,0 0 0,0 0 0,1 1 0,-1-1 0,0 0 0,0 0 0,0 1 0,1-1 0,-1 0 0,0 1 0,0-1 0,0 0 0,0 1 0,0-1 0,0 0 0,0 1 0,0-1 0,0 1 0,0-1 0,0 0 0,0 1 0,0-1 0,0 0 0,0 1 0,0-1 0,0 0 0,-1 1 0,1-1 0,0 0 0,0 0 0,0 1 0,-1-1 0,1 0 0,0 1 0,0-1 0,-16 12 0,-20 2 0,17-9 0,1 1 0,1 1 0,-33 18 0,40-20 0,-1-1 0,1 0 0,-17 4 0,17-6 0,0 1 0,1 0 0,0 0 0,0 1 0,-11 6 0,-20 14 0,26-17 0,1 1 0,0 1 0,0 0 0,1 0 0,0 1 0,-18 21 0,22-21 0,-10 12 0,1 0 0,0 1 0,-16 33 0,5 2-1365,23-40-5461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A54D-A59E-4D85-AEC9-D5AFF867A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3522-F598-4236-847D-901DDEE8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8002-4F32-E232-A1A7-9936865A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71DE6-692D-C5A7-CE8F-2FB8A2A47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B7FFF-3799-4D88-2271-B4CE1A989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https://jalammar.github.io/illustrated-bert/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B70A7-F5A1-4907-AF26-3361A6C4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8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B3522-F598-4236-847D-901DDEE8B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CpWwDCDFQ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PtG_38Oq8o?start=157&amp;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aWMOYf4ri8?feature=oembed" TargetMode="Externa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icaihao.com/the-annotated-transformer-english-to-chinese-translato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7" Type="http://schemas.openxmlformats.org/officeDocument/2006/relationships/hyperlink" Target="https://cuicaihao.com/the-annotated-transformer-english-to-chinese-translator/" TargetMode="External"/><Relationship Id="rId2" Type="http://schemas.openxmlformats.org/officeDocument/2006/relationships/hyperlink" Target="https://medium.com/@govindarajpriyanthan/self-attention-mechanism-in-transformers-1e46af9e1af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et.com/site/blog/explainable-ai-for-transformers/" TargetMode="External"/><Relationship Id="rId5" Type="http://schemas.openxmlformats.org/officeDocument/2006/relationships/hyperlink" Target="https://poloclub.github.io/transformer-explainer/" TargetMode="External"/><Relationship Id="rId4" Type="http://schemas.openxmlformats.org/officeDocument/2006/relationships/hyperlink" Target="https://www.jeremyjordan.me/transformer-architectu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8C73-D1CA-0BE8-0077-80ECB9E74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 model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CCABA-F02D-B26C-C96E-0113498AE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9CE2-F609-61D3-4CF3-CADF2B26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Idea: Self-Attention</a:t>
            </a:r>
          </a:p>
        </p:txBody>
      </p:sp>
      <p:pic>
        <p:nvPicPr>
          <p:cNvPr id="4" name="Picture 6" descr="Bidirectional">
            <a:extLst>
              <a:ext uri="{FF2B5EF4-FFF2-40B4-BE49-F238E27FC236}">
                <a16:creationId xmlns:a16="http://schemas.microsoft.com/office/drawing/2014/main" id="{4ADDC3A3-27C0-9494-0E3D-05826AC1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1690689"/>
            <a:ext cx="7660341" cy="43089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181DB-70E7-FCFA-1C10-E86A1A0364C0}"/>
              </a:ext>
            </a:extLst>
          </p:cNvPr>
          <p:cNvSpPr txBox="1"/>
          <p:nvPr/>
        </p:nvSpPr>
        <p:spPr>
          <a:xfrm>
            <a:off x="8620431" y="1759943"/>
            <a:ext cx="32139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BERT </a:t>
            </a:r>
            <a:r>
              <a:rPr lang="en-GB" sz="2400" dirty="0">
                <a:solidFill>
                  <a:srgbClr val="FF0000"/>
                </a:solidFill>
              </a:rPr>
              <a:t>attends</a:t>
            </a:r>
            <a:r>
              <a:rPr lang="en-GB" sz="2400" dirty="0"/>
              <a:t> to all other words in the sequence in both directions (left and right context) to understand the relationships between them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71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34C9C-EB87-3C19-415A-3E7D479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9A4C6-3C1E-2BCB-6EAF-006EE530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50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9C7-1523-C480-959F-E884E61C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6888-2408-1868-5B98-46A9C31E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mechanisms in Large Language Models</a:t>
            </a:r>
          </a:p>
          <a:p>
            <a:pPr lvl="1"/>
            <a:r>
              <a:rPr lang="en-US" dirty="0"/>
              <a:t>BERT internal work</a:t>
            </a:r>
          </a:p>
          <a:p>
            <a:r>
              <a:rPr lang="en-US" dirty="0"/>
              <a:t>Attention mechanisms (with math)</a:t>
            </a:r>
          </a:p>
          <a:p>
            <a:r>
              <a:rPr lang="en-US" dirty="0"/>
              <a:t>Transformer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7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The Attention Mechanism in Large Language Models">
            <a:hlinkClick r:id="" action="ppaction://media"/>
            <a:extLst>
              <a:ext uri="{FF2B5EF4-FFF2-40B4-BE49-F238E27FC236}">
                <a16:creationId xmlns:a16="http://schemas.microsoft.com/office/drawing/2014/main" id="{65EA0222-1D9F-7AEF-9A2B-61003DA8E1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e math behind Attention: Keys, Queries, and Values matrices">
            <a:hlinkClick r:id="" action="ppaction://media"/>
            <a:extLst>
              <a:ext uri="{FF2B5EF4-FFF2-40B4-BE49-F238E27FC236}">
                <a16:creationId xmlns:a16="http://schemas.microsoft.com/office/drawing/2014/main" id="{B10E7CF8-56F6-4DC9-03BF-E52F14C209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4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What are Transformer Models and how do they work?">
            <a:hlinkClick r:id="" action="ppaction://media"/>
            <a:extLst>
              <a:ext uri="{FF2B5EF4-FFF2-40B4-BE49-F238E27FC236}">
                <a16:creationId xmlns:a16="http://schemas.microsoft.com/office/drawing/2014/main" id="{BB0F3850-B811-53FD-0D4A-CEE1078219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2C4B-79BA-2145-5C42-D670C41C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an English-to-Chinese Translator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2063D-8F07-3243-672F-B2657FE3F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2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85B78936-9CED-DC32-9CB7-DEDD093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62063"/>
            <a:ext cx="97345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9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80B6C82-EF8F-4374-9831-4CBC9EA2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766763"/>
            <a:ext cx="97440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575818B-2FB4-1C2A-BBEF-19156918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0"/>
            <a:ext cx="5478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3105F-4892-D1B0-649A-18B081E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A7EE4-EEDF-A8F8-5ED5-2842B5702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1AE2-D816-68A0-C7B7-5D4DDA65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trained model vs. Train from scratch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2352-A063-5371-53FA-C2EDD1CE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trained model (</a:t>
            </a:r>
            <a:r>
              <a:rPr lang="en-US"/>
              <a:t>code provided)</a:t>
            </a:r>
            <a:endParaRPr lang="en-US" dirty="0"/>
          </a:p>
          <a:p>
            <a:pPr lvl="1"/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Helsinki-NLP/opus-mt-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zh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(https://huggingface.co/Helsinki-NLP/opus-mt-zh-en)</a:t>
            </a:r>
          </a:p>
          <a:p>
            <a:pPr lvl="1"/>
            <a:r>
              <a:rPr lang="en-GB" dirty="0"/>
              <a:t>Developed by: Language Technology Research Group at the University of Helsinki</a:t>
            </a:r>
          </a:p>
          <a:p>
            <a:pPr lvl="1"/>
            <a:r>
              <a:rPr lang="en-GB" dirty="0"/>
              <a:t>Quick demo</a:t>
            </a:r>
            <a:endParaRPr lang="en-US" dirty="0"/>
          </a:p>
          <a:p>
            <a:r>
              <a:rPr lang="en-US" dirty="0"/>
              <a:t>Train from scratch (not covered in the class)</a:t>
            </a:r>
          </a:p>
          <a:p>
            <a:pPr lvl="1"/>
            <a:r>
              <a:rPr lang="en-US" dirty="0">
                <a:hlinkClick r:id="rId2"/>
              </a:rPr>
              <a:t>https://cuicaihao.com/the-annotated-transformer-english-to-chinese-translator/</a:t>
            </a:r>
            <a:endParaRPr lang="en-US" dirty="0"/>
          </a:p>
          <a:p>
            <a:pPr lvl="1"/>
            <a:r>
              <a:rPr lang="en-US" dirty="0"/>
              <a:t>Help you understand every detail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3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80233-F158-1B96-E2BB-FB8ECEF2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47" y="1155632"/>
            <a:ext cx="8637776" cy="1933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2CA20-EDD2-81C0-C501-23506AEE8E8A}"/>
              </a:ext>
            </a:extLst>
          </p:cNvPr>
          <p:cNvSpPr txBox="1"/>
          <p:nvPr/>
        </p:nvSpPr>
        <p:spPr>
          <a:xfrm>
            <a:off x="1379220" y="3769362"/>
            <a:ext cx="89433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Loads the transformer model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Encoder</a:t>
            </a:r>
            <a:r>
              <a:rPr lang="en-GB" sz="3200" dirty="0"/>
              <a:t> to process English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accent2"/>
                </a:solidFill>
              </a:rPr>
              <a:t>Decoder</a:t>
            </a:r>
            <a:r>
              <a:rPr lang="en-GB" sz="3200" dirty="0"/>
              <a:t> to generate Chinese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Pre-trained weights optimized for translation</a:t>
            </a:r>
            <a:endParaRPr lang="en-US" sz="3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3A5A2-5952-FBFD-090C-CE672930399C}"/>
              </a:ext>
            </a:extLst>
          </p:cNvPr>
          <p:cNvGrpSpPr/>
          <p:nvPr/>
        </p:nvGrpSpPr>
        <p:grpSpPr>
          <a:xfrm>
            <a:off x="902880" y="2834840"/>
            <a:ext cx="741600" cy="1219320"/>
            <a:chOff x="902880" y="2834840"/>
            <a:chExt cx="741600" cy="12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14:cNvPr>
                <p14:cNvContentPartPr/>
                <p14:nvPr/>
              </p14:nvContentPartPr>
              <p14:xfrm>
                <a:off x="902880" y="2912240"/>
                <a:ext cx="627120" cy="1141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B04759-C0DB-6B94-3D84-B6761E1443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760" y="2906120"/>
                  <a:ext cx="63936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14:cNvPr>
                <p14:cNvContentPartPr/>
                <p14:nvPr/>
              </p14:nvContentPartPr>
              <p14:xfrm>
                <a:off x="1422360" y="2834840"/>
                <a:ext cx="222120" cy="275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C21000-F447-3E42-3EE4-09ACAD646E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6240" y="2828720"/>
                  <a:ext cx="234360" cy="28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5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A8D1-09AB-DF32-4F51-74D6F1A1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F8CB-9DE8-DC32-8AD9-2B292B97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https://medium.com/@govindarajpriyanthan/self-attention-mechanism-in-transformers-1e46af9e1afb</a:t>
            </a:r>
            <a:endParaRPr lang="en-US" dirty="0"/>
          </a:p>
          <a:p>
            <a:r>
              <a:rPr lang="en-US" dirty="0">
                <a:hlinkClick r:id="rId3"/>
              </a:rPr>
              <a:t>https://jalammar.github.io/illustrated-transformer/</a:t>
            </a:r>
            <a:endParaRPr lang="en-US" dirty="0"/>
          </a:p>
          <a:p>
            <a:r>
              <a:rPr lang="en-US" dirty="0">
                <a:hlinkClick r:id="rId4"/>
              </a:rPr>
              <a:t>https://www.jeremyjordan.me/transformer-architecture/</a:t>
            </a:r>
            <a:endParaRPr lang="en-US" dirty="0"/>
          </a:p>
          <a:p>
            <a:r>
              <a:rPr lang="en-US" dirty="0">
                <a:hlinkClick r:id="rId5"/>
              </a:rPr>
              <a:t>https://poloclub.github.io/transformer-explainer/</a:t>
            </a:r>
            <a:endParaRPr lang="en-US" dirty="0"/>
          </a:p>
          <a:p>
            <a:r>
              <a:rPr lang="en-US" dirty="0">
                <a:hlinkClick r:id="rId6"/>
              </a:rPr>
              <a:t>https://www.comet.com/site/blog/explainable-ai-for-transformers/</a:t>
            </a:r>
            <a:endParaRPr lang="en-US" dirty="0"/>
          </a:p>
          <a:p>
            <a:r>
              <a:rPr lang="en-US" dirty="0">
                <a:hlinkClick r:id="rId7"/>
              </a:rPr>
              <a:t>https://cuicaihao.com/the-annotated-transformer-english-to-chinese-translator/</a:t>
            </a:r>
            <a:endParaRPr lang="en-US" dirty="0"/>
          </a:p>
          <a:p>
            <a:r>
              <a:rPr lang="en-US" dirty="0"/>
              <a:t>https://cuicaihao.com/the-annotated-transformer-english-to-chinese-translator/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57C5C-F69A-B907-1211-4923149B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ransformer Model">
            <a:extLst>
              <a:ext uri="{FF2B5EF4-FFF2-40B4-BE49-F238E27FC236}">
                <a16:creationId xmlns:a16="http://schemas.microsoft.com/office/drawing/2014/main" id="{C5E7663B-1D8F-F5DE-122D-369B44462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4762" r="14844" b="8464"/>
          <a:stretch/>
        </p:blipFill>
        <p:spPr bwMode="auto">
          <a:xfrm>
            <a:off x="361261" y="354262"/>
            <a:ext cx="9497128" cy="59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ERT">
            <a:extLst>
              <a:ext uri="{FF2B5EF4-FFF2-40B4-BE49-F238E27FC236}">
                <a16:creationId xmlns:a16="http://schemas.microsoft.com/office/drawing/2014/main" id="{A4CF2A08-4534-A378-24DA-82AA9EE0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449" y="1218750"/>
            <a:ext cx="721808" cy="7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5DB91-84E4-D3B2-8033-6C5DAAD118EB}"/>
              </a:ext>
            </a:extLst>
          </p:cNvPr>
          <p:cNvSpPr txBox="1"/>
          <p:nvPr/>
        </p:nvSpPr>
        <p:spPr>
          <a:xfrm>
            <a:off x="9547802" y="6581001"/>
            <a:ext cx="2561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https://sushant-kumar.com/blog/bert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5D823-9A99-50B5-EEB4-A3AD0B8B38D2}"/>
              </a:ext>
            </a:extLst>
          </p:cNvPr>
          <p:cNvSpPr txBox="1"/>
          <p:nvPr/>
        </p:nvSpPr>
        <p:spPr>
          <a:xfrm>
            <a:off x="2243283" y="6503738"/>
            <a:ext cx="276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encoder only transformer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2E855-49AF-BEDE-16DB-7C427A315E50}"/>
              </a:ext>
            </a:extLst>
          </p:cNvPr>
          <p:cNvSpPr txBox="1"/>
          <p:nvPr/>
        </p:nvSpPr>
        <p:spPr>
          <a:xfrm>
            <a:off x="6203665" y="6503738"/>
            <a:ext cx="107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__Inter_d65c78"/>
              </a:rPr>
              <a:t>de</a:t>
            </a:r>
            <a:r>
              <a:rPr lang="en-US" b="1" i="0" dirty="0">
                <a:solidFill>
                  <a:srgbClr val="FF0000"/>
                </a:solidFill>
                <a:effectLst/>
                <a:latin typeface="__Inter_d65c78"/>
              </a:rPr>
              <a:t>coder</a:t>
            </a:r>
            <a:r>
              <a:rPr lang="en-US" b="0" i="0" dirty="0">
                <a:solidFill>
                  <a:srgbClr val="FF0000"/>
                </a:solidFill>
                <a:effectLst/>
                <a:latin typeface="__Inter_d65c78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B1AF36-0E85-DB29-D764-0A66D7628C4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26361" y="6232764"/>
            <a:ext cx="646841" cy="27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0D2FE7-9C65-599B-4CCB-1AB206820DB8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260814" y="6177385"/>
            <a:ext cx="480329" cy="3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8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D957-7FD1-F0CA-59E0-29D9F50E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(1)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26AF04-8323-265E-0C3F-4D04E3EC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54106"/>
            <a:ext cx="9912034" cy="25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7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4928-B95C-7AC6-6792-D5AFE53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0889-F6B6-0151-6F56-9EED8EC6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 – Encoders/Decoders (2)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8CC6C4-7E44-0E04-A702-0164DB76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11" y="2019323"/>
            <a:ext cx="6024553" cy="37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3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3289-4BC2-3B6D-75DF-2CE7134B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83C9-ACBC-F686-A330-63E06945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using Transformer: layered Encoder/decoder  (3)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8C7050-73A1-5F34-C26C-7D5E5AB6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9909"/>
            <a:ext cx="7622309" cy="49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0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5686-3FBD-0DC2-1E62-41A4B14F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0B9C-9B6D-941B-CC46-0AA00E90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(4) </a:t>
            </a:r>
          </a:p>
        </p:txBody>
      </p:sp>
      <p:pic>
        <p:nvPicPr>
          <p:cNvPr id="5122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E8B3DFFF-6BCB-AFCF-AFAA-A9DBCE55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022" y="1825625"/>
            <a:ext cx="8367956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72B4-F610-483E-631D-35B1E777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1595-F634-B124-8958-448881EA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Encoder and Decoder (5) </a:t>
            </a:r>
          </a:p>
        </p:txBody>
      </p:sp>
      <p:pic>
        <p:nvPicPr>
          <p:cNvPr id="6146" name="Picture 2" descr="A diagram of a decoder&#10;&#10;AI-generated content may be incorrect.">
            <a:extLst>
              <a:ext uri="{FF2B5EF4-FFF2-40B4-BE49-F238E27FC236}">
                <a16:creationId xmlns:a16="http://schemas.microsoft.com/office/drawing/2014/main" id="{D17D17AB-0A10-9A1D-2AFC-17837222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31942"/>
            <a:ext cx="10515600" cy="333870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9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3D843C-FCDD-959D-72A2-900806C0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A7108E-0C13-4B84-7D35-C040F45FB3E3}"/>
              </a:ext>
            </a:extLst>
          </p:cNvPr>
          <p:cNvGrpSpPr/>
          <p:nvPr/>
        </p:nvGrpSpPr>
        <p:grpSpPr>
          <a:xfrm>
            <a:off x="10098720" y="457400"/>
            <a:ext cx="1647360" cy="5848560"/>
            <a:chOff x="10098720" y="457400"/>
            <a:chExt cx="1647360" cy="58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14:cNvPr>
                <p14:cNvContentPartPr/>
                <p14:nvPr/>
              </p14:nvContentPartPr>
              <p14:xfrm>
                <a:off x="10120680" y="457400"/>
                <a:ext cx="1625400" cy="5778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D1B4D2-2155-52B7-2E85-79FBAEBBB1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14560" y="451280"/>
                  <a:ext cx="1637640" cy="57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14:cNvPr>
                <p14:cNvContentPartPr/>
                <p14:nvPr/>
              </p14:nvContentPartPr>
              <p14:xfrm>
                <a:off x="10098720" y="6004640"/>
                <a:ext cx="287640" cy="301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66F863-7B88-2A04-7F49-62AA57ADC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2600" y="5998520"/>
                  <a:ext cx="29988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635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14742</TotalTime>
  <Words>281</Words>
  <Application>Microsoft Office PowerPoint</Application>
  <PresentationFormat>Widescreen</PresentationFormat>
  <Paragraphs>42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__Inter_d65c78</vt:lpstr>
      <vt:lpstr>Aptos</vt:lpstr>
      <vt:lpstr>Arial</vt:lpstr>
      <vt:lpstr>Calibri</vt:lpstr>
      <vt:lpstr>Calibri Light</vt:lpstr>
      <vt:lpstr>Consolas</vt:lpstr>
      <vt:lpstr>Office Theme</vt:lpstr>
      <vt:lpstr>Transformer model </vt:lpstr>
      <vt:lpstr>Introduction</vt:lpstr>
      <vt:lpstr>PowerPoint Presentation</vt:lpstr>
      <vt:lpstr>Translator using Transformer (1)</vt:lpstr>
      <vt:lpstr>Translator using Transformer – Encoders/Decoders (2) </vt:lpstr>
      <vt:lpstr>Translator using Transformer: layered Encoder/decoder  (3) </vt:lpstr>
      <vt:lpstr>Encoder (4) </vt:lpstr>
      <vt:lpstr>Encoder and Decoder (5) </vt:lpstr>
      <vt:lpstr>PowerPoint Presentation</vt:lpstr>
      <vt:lpstr>The Core Idea: Self-Attention</vt:lpstr>
      <vt:lpstr>Video tutorial</vt:lpstr>
      <vt:lpstr>Key concepts</vt:lpstr>
      <vt:lpstr>PowerPoint Presentation</vt:lpstr>
      <vt:lpstr>PowerPoint Presentation</vt:lpstr>
      <vt:lpstr>PowerPoint Presentation</vt:lpstr>
      <vt:lpstr>Implement an English-to-Chinese Translator</vt:lpstr>
      <vt:lpstr>PowerPoint Presentation</vt:lpstr>
      <vt:lpstr>PowerPoint Presentation</vt:lpstr>
      <vt:lpstr>PowerPoint Presentation</vt:lpstr>
      <vt:lpstr>Use a trained model vs. Train from scratch  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2025-05-14T15:04:53Z</dcterms:modified>
</cp:coreProperties>
</file>